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B45385-5C64-4B7C-9E19-AA55E7D628FE}" type="doc">
      <dgm:prSet loTypeId="urn:microsoft.com/office/officeart/2011/layout/HexagonRadial" loCatId="officeonline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228957B-FE03-45D1-A57B-9A9B96C4DBA1}">
      <dgm:prSet phldrT="[Text]" custT="1"/>
      <dgm:spPr/>
      <dgm:t>
        <a:bodyPr/>
        <a:lstStyle/>
        <a:p>
          <a:pPr algn="ctr"/>
          <a:r>
            <a:rPr lang="ar-SA" sz="22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Fax" pitchFamily="18" charset="0"/>
            </a:rPr>
            <a:t>الوكيل الحصري في فلسطين  لأجهزة التدفئة الاكثر توفيرا للطاقة</a:t>
          </a:r>
        </a:p>
        <a:p>
          <a:pPr algn="ctr"/>
          <a:r>
            <a:rPr lang="en-US" sz="2000" b="1" cap="none" spc="0" dirty="0" err="1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Fax" pitchFamily="18" charset="0"/>
            </a:rPr>
            <a:t>Econo</a:t>
          </a:r>
          <a:r>
            <a:rPr lang="en-US" sz="20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Lucida Fax" pitchFamily="18" charset="0"/>
            </a:rPr>
            <a:t> - Heat</a:t>
          </a:r>
          <a:endParaRPr lang="en-US" sz="2000" b="1" cap="none" spc="0" dirty="0">
            <a:ln w="1905"/>
            <a:solidFill>
              <a:srgbClr val="FF000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Lucida Fax" pitchFamily="18" charset="0"/>
          </a:endParaRPr>
        </a:p>
      </dgm:t>
    </dgm:pt>
    <dgm:pt modelId="{D3E9EF72-30ED-4240-BC87-18BBE3B3F579}" type="parTrans" cxnId="{11B2BB6A-7790-4EBA-AA7F-E2E8889F0AA7}">
      <dgm:prSet/>
      <dgm:spPr/>
      <dgm:t>
        <a:bodyPr/>
        <a:lstStyle/>
        <a:p>
          <a:endParaRPr lang="en-US"/>
        </a:p>
      </dgm:t>
    </dgm:pt>
    <dgm:pt modelId="{481D4810-5814-47CF-8E6A-D16EBDA3AD2A}" type="sibTrans" cxnId="{11B2BB6A-7790-4EBA-AA7F-E2E8889F0AA7}">
      <dgm:prSet/>
      <dgm:spPr/>
      <dgm:t>
        <a:bodyPr/>
        <a:lstStyle/>
        <a:p>
          <a:endParaRPr lang="en-US"/>
        </a:p>
      </dgm:t>
    </dgm:pt>
    <dgm:pt modelId="{CC5E6E72-DAFE-44DB-95E2-5C4044CFF821}">
      <dgm:prSet phldrT="[Text]" custT="1"/>
      <dgm:spPr/>
      <dgm:t>
        <a:bodyPr/>
        <a:lstStyle/>
        <a:p>
          <a:r>
            <a:rPr lang="ar-SA" sz="2400" dirty="0" smtClean="0"/>
            <a:t>تركيب جميع انواع المكيفات</a:t>
          </a:r>
          <a:endParaRPr lang="en-US" sz="2400" dirty="0"/>
        </a:p>
      </dgm:t>
    </dgm:pt>
    <dgm:pt modelId="{5D19BB3D-9E2C-4A79-B934-789CC70CD3A5}" type="parTrans" cxnId="{C1E7D4A5-E40C-43FD-9E22-101BE85BAE1B}">
      <dgm:prSet/>
      <dgm:spPr/>
      <dgm:t>
        <a:bodyPr/>
        <a:lstStyle/>
        <a:p>
          <a:endParaRPr lang="en-US"/>
        </a:p>
      </dgm:t>
    </dgm:pt>
    <dgm:pt modelId="{7FF18086-C944-4763-9D64-B8D17E9589D9}" type="sibTrans" cxnId="{C1E7D4A5-E40C-43FD-9E22-101BE85BAE1B}">
      <dgm:prSet/>
      <dgm:spPr/>
      <dgm:t>
        <a:bodyPr/>
        <a:lstStyle/>
        <a:p>
          <a:endParaRPr lang="en-US"/>
        </a:p>
      </dgm:t>
    </dgm:pt>
    <dgm:pt modelId="{FF602937-DD07-4147-9CB7-E89581574F52}">
      <dgm:prSet phldrT="[Text]" custT="1"/>
      <dgm:spPr/>
      <dgm:t>
        <a:bodyPr/>
        <a:lstStyle/>
        <a:p>
          <a:r>
            <a:rPr lang="ar-SA" sz="1400" dirty="0" smtClean="0"/>
            <a:t>تركيب </a:t>
          </a:r>
          <a:r>
            <a:rPr lang="ar-SA" sz="1800" dirty="0" smtClean="0"/>
            <a:t>نظام التدفئة تحت البلاط و شبكه مع جهاز </a:t>
          </a:r>
          <a:r>
            <a:rPr lang="en-US" sz="1800" dirty="0" smtClean="0"/>
            <a:t>Heat Pump</a:t>
          </a:r>
          <a:endParaRPr lang="ar-SA" sz="1800" dirty="0" smtClean="0"/>
        </a:p>
        <a:p>
          <a:r>
            <a:rPr lang="ar-SA" sz="1800" dirty="0" smtClean="0"/>
            <a:t>للتوفير في الطاقة</a:t>
          </a:r>
          <a:r>
            <a:rPr lang="ar-SA" sz="1400" dirty="0" smtClean="0"/>
            <a:t> </a:t>
          </a:r>
          <a:endParaRPr lang="en-US" sz="1400" dirty="0"/>
        </a:p>
      </dgm:t>
    </dgm:pt>
    <dgm:pt modelId="{E81C1F5B-67B8-406B-8B41-258F9DC0694B}" type="parTrans" cxnId="{9DBB1E45-B77F-4901-8178-AC03C231A127}">
      <dgm:prSet/>
      <dgm:spPr/>
      <dgm:t>
        <a:bodyPr/>
        <a:lstStyle/>
        <a:p>
          <a:endParaRPr lang="en-US"/>
        </a:p>
      </dgm:t>
    </dgm:pt>
    <dgm:pt modelId="{E5126C09-0828-4E77-A91B-F5CDBCFA0870}" type="sibTrans" cxnId="{9DBB1E45-B77F-4901-8178-AC03C231A127}">
      <dgm:prSet/>
      <dgm:spPr/>
      <dgm:t>
        <a:bodyPr/>
        <a:lstStyle/>
        <a:p>
          <a:endParaRPr lang="en-US"/>
        </a:p>
      </dgm:t>
    </dgm:pt>
    <dgm:pt modelId="{B114CE99-613D-423A-8044-CEEF4CB1D279}">
      <dgm:prSet phldrT="[Text]" custT="1"/>
      <dgm:spPr/>
      <dgm:t>
        <a:bodyPr/>
        <a:lstStyle/>
        <a:p>
          <a:r>
            <a:rPr lang="ar-SA" sz="1500" dirty="0" smtClean="0"/>
            <a:t>تركيب وصيانة جميع انواع </a:t>
          </a:r>
          <a:r>
            <a:rPr lang="ar-SA" sz="1500" smtClean="0"/>
            <a:t>البويلرات  </a:t>
          </a:r>
          <a:r>
            <a:rPr lang="en-US" sz="1500" dirty="0" smtClean="0"/>
            <a:t> </a:t>
          </a:r>
          <a:r>
            <a:rPr lang="ar-SA" sz="1500" dirty="0" smtClean="0"/>
            <a:t> </a:t>
          </a:r>
        </a:p>
        <a:p>
          <a:r>
            <a:rPr lang="ar-SA" sz="1500" dirty="0" smtClean="0"/>
            <a:t>و مواد التدفئة</a:t>
          </a:r>
        </a:p>
        <a:p>
          <a:r>
            <a:rPr lang="ar-SA" sz="1500" dirty="0" smtClean="0"/>
            <a:t>و جميع انظمة المياه و الصرف الصحي</a:t>
          </a:r>
          <a:endParaRPr lang="en-US" sz="1500" dirty="0"/>
        </a:p>
      </dgm:t>
    </dgm:pt>
    <dgm:pt modelId="{AFCC428B-78D9-491E-BED6-EF3D9B953C6C}" type="parTrans" cxnId="{59575459-6FDD-4F28-96AC-6955D02F80A1}">
      <dgm:prSet/>
      <dgm:spPr/>
      <dgm:t>
        <a:bodyPr/>
        <a:lstStyle/>
        <a:p>
          <a:endParaRPr lang="en-US"/>
        </a:p>
      </dgm:t>
    </dgm:pt>
    <dgm:pt modelId="{E5A85B6C-92DB-4892-BA6C-11F64181D546}" type="sibTrans" cxnId="{59575459-6FDD-4F28-96AC-6955D02F80A1}">
      <dgm:prSet/>
      <dgm:spPr/>
      <dgm:t>
        <a:bodyPr/>
        <a:lstStyle/>
        <a:p>
          <a:endParaRPr lang="en-US"/>
        </a:p>
      </dgm:t>
    </dgm:pt>
    <dgm:pt modelId="{99A96B12-D400-40F2-BC18-3562E753959D}">
      <dgm:prSet phldrT="[Text]" custT="1"/>
      <dgm:spPr/>
      <dgm:t>
        <a:bodyPr/>
        <a:lstStyle/>
        <a:p>
          <a:pPr algn="ctr" rtl="1"/>
          <a:r>
            <a:rPr lang="ar-SA" sz="1600" dirty="0" smtClean="0"/>
            <a:t>الموزع المعتمد لاجهزة التكييف اليابانية الموفرة للطاقة </a:t>
          </a:r>
        </a:p>
        <a:p>
          <a:pPr algn="ctr" rtl="1"/>
          <a:r>
            <a:rPr lang="ar-SA" sz="1400" b="1" dirty="0" smtClean="0"/>
            <a:t>فوجيتسو–</a:t>
          </a:r>
          <a:r>
            <a:rPr lang="en-US" sz="1400" b="1" dirty="0" smtClean="0"/>
            <a:t>Fujitsu</a:t>
          </a:r>
        </a:p>
        <a:p>
          <a:pPr algn="ctr" rtl="1"/>
          <a:r>
            <a:rPr lang="en-US" sz="1400" dirty="0" smtClean="0"/>
            <a:t>Inverter &amp; VRF A/C</a:t>
          </a:r>
          <a:endParaRPr lang="en-US" sz="1400" dirty="0"/>
        </a:p>
      </dgm:t>
    </dgm:pt>
    <dgm:pt modelId="{06A141C6-BB30-4DFD-8370-7E2651A62F15}" type="parTrans" cxnId="{66E6F4DE-4E77-4407-91AF-F8178A6E88AF}">
      <dgm:prSet/>
      <dgm:spPr/>
      <dgm:t>
        <a:bodyPr/>
        <a:lstStyle/>
        <a:p>
          <a:endParaRPr lang="en-US"/>
        </a:p>
      </dgm:t>
    </dgm:pt>
    <dgm:pt modelId="{889DF9E0-1215-4814-B474-01D8DA88C35A}" type="sibTrans" cxnId="{66E6F4DE-4E77-4407-91AF-F8178A6E88AF}">
      <dgm:prSet/>
      <dgm:spPr/>
      <dgm:t>
        <a:bodyPr/>
        <a:lstStyle/>
        <a:p>
          <a:endParaRPr lang="en-US"/>
        </a:p>
      </dgm:t>
    </dgm:pt>
    <dgm:pt modelId="{26EC2FEB-0509-49B1-9536-27B998D41E52}">
      <dgm:prSet phldrT="[Text]"/>
      <dgm:spPr/>
      <dgm:t>
        <a:bodyPr/>
        <a:lstStyle/>
        <a:p>
          <a:r>
            <a:rPr lang="ar-SA" dirty="0" smtClean="0"/>
            <a:t>تركيب نظام الطاقة الشمسية الحديث لتسخين المياه</a:t>
          </a:r>
          <a:endParaRPr lang="en-US" dirty="0"/>
        </a:p>
      </dgm:t>
    </dgm:pt>
    <dgm:pt modelId="{D1E6A829-C516-4498-B8D1-09173C7A95CA}" type="parTrans" cxnId="{EB0485D9-0D5E-4793-883C-D7CFAE070CF1}">
      <dgm:prSet/>
      <dgm:spPr/>
      <dgm:t>
        <a:bodyPr/>
        <a:lstStyle/>
        <a:p>
          <a:endParaRPr lang="en-US"/>
        </a:p>
      </dgm:t>
    </dgm:pt>
    <dgm:pt modelId="{3A2606B4-8640-4EC1-8363-CC2C43A5877E}" type="sibTrans" cxnId="{EB0485D9-0D5E-4793-883C-D7CFAE070CF1}">
      <dgm:prSet/>
      <dgm:spPr/>
      <dgm:t>
        <a:bodyPr/>
        <a:lstStyle/>
        <a:p>
          <a:endParaRPr lang="en-US"/>
        </a:p>
      </dgm:t>
    </dgm:pt>
    <dgm:pt modelId="{63B3A72C-696E-45B6-BE2B-C4121E75D62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92A0098E-4163-46B2-80C3-E93746373CE9}" type="sibTrans" cxnId="{C99F9941-63C7-49A0-A9A3-08F2BDC425E6}">
      <dgm:prSet/>
      <dgm:spPr/>
      <dgm:t>
        <a:bodyPr/>
        <a:lstStyle/>
        <a:p>
          <a:endParaRPr lang="en-US"/>
        </a:p>
      </dgm:t>
    </dgm:pt>
    <dgm:pt modelId="{15CEA317-373B-4A66-B791-DC7A7426D36F}" type="parTrans" cxnId="{C99F9941-63C7-49A0-A9A3-08F2BDC425E6}">
      <dgm:prSet/>
      <dgm:spPr/>
      <dgm:t>
        <a:bodyPr/>
        <a:lstStyle/>
        <a:p>
          <a:endParaRPr lang="en-US"/>
        </a:p>
      </dgm:t>
    </dgm:pt>
    <dgm:pt modelId="{6FFF72BE-8D97-43C5-ADD1-F13C0D0057E5}" type="pres">
      <dgm:prSet presAssocID="{92B45385-5C64-4B7C-9E19-AA55E7D628F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69E687A-4F62-4877-81CE-F55CC9E64B89}" type="pres">
      <dgm:prSet presAssocID="{E228957B-FE03-45D1-A57B-9A9B96C4DBA1}" presName="Parent" presStyleLbl="node0" presStyleIdx="0" presStyleCnt="1" custScaleX="110672" custScaleY="105270" custLinFactNeighborX="-10106" custLinFactNeighborY="69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1F328A60-A0DA-4BE3-89AD-D6FABFF06A73}" type="pres">
      <dgm:prSet presAssocID="{CC5E6E72-DAFE-44DB-95E2-5C4044CFF821}" presName="Accent1" presStyleCnt="0"/>
      <dgm:spPr/>
      <dgm:t>
        <a:bodyPr/>
        <a:lstStyle/>
        <a:p>
          <a:endParaRPr lang="en-US"/>
        </a:p>
      </dgm:t>
    </dgm:pt>
    <dgm:pt modelId="{3076DE68-FD5D-4417-BE6F-C96BDFB36C3E}" type="pres">
      <dgm:prSet presAssocID="{CC5E6E72-DAFE-44DB-95E2-5C4044CFF821}" presName="Accent" presStyleLbl="bgShp" presStyleIdx="0" presStyleCnt="6"/>
      <dgm:spPr/>
      <dgm:t>
        <a:bodyPr/>
        <a:lstStyle/>
        <a:p>
          <a:endParaRPr lang="en-US"/>
        </a:p>
      </dgm:t>
    </dgm:pt>
    <dgm:pt modelId="{BA665329-78B2-42EC-AB82-A030C94DA57E}" type="pres">
      <dgm:prSet presAssocID="{CC5E6E72-DAFE-44DB-95E2-5C4044CFF821}" presName="Child1" presStyleLbl="node1" presStyleIdx="0" presStyleCnt="6" custLinFactNeighborX="85818" custLinFactNeighborY="639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FB87B0-E982-4976-8625-5B055C6D1BC1}" type="pres">
      <dgm:prSet presAssocID="{FF602937-DD07-4147-9CB7-E89581574F52}" presName="Accent2" presStyleCnt="0"/>
      <dgm:spPr/>
      <dgm:t>
        <a:bodyPr/>
        <a:lstStyle/>
        <a:p>
          <a:endParaRPr lang="en-US"/>
        </a:p>
      </dgm:t>
    </dgm:pt>
    <dgm:pt modelId="{C34888D0-F2AD-49FC-9F56-0657DCA0BD76}" type="pres">
      <dgm:prSet presAssocID="{FF602937-DD07-4147-9CB7-E89581574F52}" presName="Accent" presStyleLbl="bgShp" presStyleIdx="1" presStyleCnt="6" custLinFactX="-200000" custLinFactNeighborX="-292198" custLinFactNeighborY="-82382"/>
      <dgm:spPr/>
      <dgm:t>
        <a:bodyPr/>
        <a:lstStyle/>
        <a:p>
          <a:endParaRPr lang="en-US"/>
        </a:p>
      </dgm:t>
    </dgm:pt>
    <dgm:pt modelId="{D99FC917-2F3F-43F6-8083-35DD7D6AB35B}" type="pres">
      <dgm:prSet presAssocID="{FF602937-DD07-4147-9CB7-E89581574F52}" presName="Child2" presStyleLbl="node1" presStyleIdx="1" presStyleCnt="6" custLinFactY="18546" custLinFactNeighborX="-203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28623-E912-4A4E-8D87-CB9C3A43C922}" type="pres">
      <dgm:prSet presAssocID="{B114CE99-613D-423A-8044-CEEF4CB1D279}" presName="Accent3" presStyleCnt="0"/>
      <dgm:spPr/>
      <dgm:t>
        <a:bodyPr/>
        <a:lstStyle/>
        <a:p>
          <a:endParaRPr lang="en-US"/>
        </a:p>
      </dgm:t>
    </dgm:pt>
    <dgm:pt modelId="{9480C387-815C-4036-97A4-4BA13249A396}" type="pres">
      <dgm:prSet presAssocID="{B114CE99-613D-423A-8044-CEEF4CB1D279}" presName="Accent" presStyleLbl="bgShp" presStyleIdx="2" presStyleCnt="6" custScaleX="213062" custScaleY="192165" custLinFactX="59814" custLinFactY="-100000" custLinFactNeighborX="100000" custLinFactNeighborY="-11089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A00F2A2-06A2-49DB-ADC7-B95279D7A08A}" type="pres">
      <dgm:prSet presAssocID="{B114CE99-613D-423A-8044-CEEF4CB1D279}" presName="Child3" presStyleLbl="node1" presStyleIdx="2" presStyleCnt="6" custLinFactX="-98924" custLinFactY="-22943" custLinFactNeighborX="-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EEC2F7-ACCD-4560-84E1-6EB17D853F00}" type="pres">
      <dgm:prSet presAssocID="{99A96B12-D400-40F2-BC18-3562E753959D}" presName="Accent4" presStyleCnt="0"/>
      <dgm:spPr/>
      <dgm:t>
        <a:bodyPr/>
        <a:lstStyle/>
        <a:p>
          <a:endParaRPr lang="en-US"/>
        </a:p>
      </dgm:t>
    </dgm:pt>
    <dgm:pt modelId="{B3FA4DA5-34AF-4A6B-9688-684BA723DCE0}" type="pres">
      <dgm:prSet presAssocID="{99A96B12-D400-40F2-BC18-3562E753959D}" presName="Accent" presStyleLbl="bgShp" presStyleIdx="3" presStyleCnt="6" custScaleX="206061" custScaleY="197387" custLinFactX="-225151" custLinFactY="-200000" custLinFactNeighborX="-300000" custLinFactNeighborY="-23166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27AE7D9-52F8-42D0-A6FE-2BC5B0200D20}" type="pres">
      <dgm:prSet presAssocID="{99A96B12-D400-40F2-BC18-3562E753959D}" presName="Child4" presStyleLbl="node1" presStyleIdx="3" presStyleCnt="6" custScaleX="115131" custScaleY="87833" custLinFactY="-100000" custLinFactNeighborX="-10928" custLinFactNeighborY="-1397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BF566-62AB-4D14-B448-39D24E606C97}" type="pres">
      <dgm:prSet presAssocID="{26EC2FEB-0509-49B1-9536-27B998D41E52}" presName="Accent5" presStyleCnt="0"/>
      <dgm:spPr/>
      <dgm:t>
        <a:bodyPr/>
        <a:lstStyle/>
        <a:p>
          <a:endParaRPr lang="en-US"/>
        </a:p>
      </dgm:t>
    </dgm:pt>
    <dgm:pt modelId="{FDCE3086-C449-41E6-9899-1DEB2D7BC102}" type="pres">
      <dgm:prSet presAssocID="{26EC2FEB-0509-49B1-9536-27B998D41E52}" presName="Accent" presStyleLbl="bgShp" presStyleIdx="4" presStyleCnt="6" custScaleX="210036" custScaleY="192165" custLinFactX="200000" custLinFactNeighborX="241554" custLinFactNeighborY="4050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114E755-2F1A-4836-810B-0C0FEFDCBE2A}" type="pres">
      <dgm:prSet presAssocID="{26EC2FEB-0509-49B1-9536-27B998D41E52}" presName="Child5" presStyleLbl="node1" presStyleIdx="4" presStyleCnt="6" custLinFactNeighborX="-15213" custLinFactNeighborY="-24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B74BA-4889-4EF0-A318-5A5C9DD5E493}" type="pres">
      <dgm:prSet presAssocID="{63B3A72C-696E-45B6-BE2B-C4121E75D625}" presName="Accent6" presStyleCnt="0"/>
      <dgm:spPr/>
      <dgm:t>
        <a:bodyPr/>
        <a:lstStyle/>
        <a:p>
          <a:endParaRPr lang="en-US"/>
        </a:p>
      </dgm:t>
    </dgm:pt>
    <dgm:pt modelId="{29B057F4-B9EF-4AF2-A4A0-92CE350F72AB}" type="pres">
      <dgm:prSet presAssocID="{63B3A72C-696E-45B6-BE2B-C4121E75D625}" presName="Accent" presStyleLbl="bgShp" presStyleIdx="5" presStyleCnt="6" custScaleX="201644" custScaleY="192165" custLinFactX="-99240" custLinFactY="100000" custLinFactNeighborX="-100000" custLinFactNeighborY="117635"/>
      <dgm:spPr>
        <a:blipFill dpi="0" rotWithShape="0">
          <a:blip xmlns:r="http://schemas.openxmlformats.org/officeDocument/2006/relationships" r:embed="rId5"/>
          <a:srcRect/>
          <a:tile tx="254000" ty="-38100" sx="60000" sy="80000" flip="none" algn="tl"/>
        </a:blipFill>
      </dgm:spPr>
      <dgm:t>
        <a:bodyPr/>
        <a:lstStyle/>
        <a:p>
          <a:endParaRPr lang="en-US"/>
        </a:p>
      </dgm:t>
    </dgm:pt>
    <dgm:pt modelId="{D0DEF93A-DAC0-4270-85ED-367C3CC217B9}" type="pres">
      <dgm:prSet presAssocID="{63B3A72C-696E-45B6-BE2B-C4121E75D625}" presName="Child6" presStyleLbl="node1" presStyleIdx="5" presStyleCnt="6" custScaleX="144978" custScaleY="96492" custLinFactY="79450" custLinFactNeighborX="84543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9F9941-63C7-49A0-A9A3-08F2BDC425E6}" srcId="{E228957B-FE03-45D1-A57B-9A9B96C4DBA1}" destId="{63B3A72C-696E-45B6-BE2B-C4121E75D625}" srcOrd="5" destOrd="0" parTransId="{15CEA317-373B-4A66-B791-DC7A7426D36F}" sibTransId="{92A0098E-4163-46B2-80C3-E93746373CE9}"/>
    <dgm:cxn modelId="{EB0485D9-0D5E-4793-883C-D7CFAE070CF1}" srcId="{E228957B-FE03-45D1-A57B-9A9B96C4DBA1}" destId="{26EC2FEB-0509-49B1-9536-27B998D41E52}" srcOrd="4" destOrd="0" parTransId="{D1E6A829-C516-4498-B8D1-09173C7A95CA}" sibTransId="{3A2606B4-8640-4EC1-8363-CC2C43A5877E}"/>
    <dgm:cxn modelId="{3D7D356C-FE0C-40F9-ACEC-071F34861EF5}" type="presOf" srcId="{B114CE99-613D-423A-8044-CEEF4CB1D279}" destId="{9A00F2A2-06A2-49DB-ADC7-B95279D7A08A}" srcOrd="0" destOrd="0" presId="urn:microsoft.com/office/officeart/2011/layout/HexagonRadial"/>
    <dgm:cxn modelId="{E716EE13-C2E2-49C1-98C1-0C743F6AFDF9}" type="presOf" srcId="{E228957B-FE03-45D1-A57B-9A9B96C4DBA1}" destId="{F69E687A-4F62-4877-81CE-F55CC9E64B89}" srcOrd="0" destOrd="0" presId="urn:microsoft.com/office/officeart/2011/layout/HexagonRadial"/>
    <dgm:cxn modelId="{9DBB1E45-B77F-4901-8178-AC03C231A127}" srcId="{E228957B-FE03-45D1-A57B-9A9B96C4DBA1}" destId="{FF602937-DD07-4147-9CB7-E89581574F52}" srcOrd="1" destOrd="0" parTransId="{E81C1F5B-67B8-406B-8B41-258F9DC0694B}" sibTransId="{E5126C09-0828-4E77-A91B-F5CDBCFA0870}"/>
    <dgm:cxn modelId="{C1E7D4A5-E40C-43FD-9E22-101BE85BAE1B}" srcId="{E228957B-FE03-45D1-A57B-9A9B96C4DBA1}" destId="{CC5E6E72-DAFE-44DB-95E2-5C4044CFF821}" srcOrd="0" destOrd="0" parTransId="{5D19BB3D-9E2C-4A79-B934-789CC70CD3A5}" sibTransId="{7FF18086-C944-4763-9D64-B8D17E9589D9}"/>
    <dgm:cxn modelId="{59575459-6FDD-4F28-96AC-6955D02F80A1}" srcId="{E228957B-FE03-45D1-A57B-9A9B96C4DBA1}" destId="{B114CE99-613D-423A-8044-CEEF4CB1D279}" srcOrd="2" destOrd="0" parTransId="{AFCC428B-78D9-491E-BED6-EF3D9B953C6C}" sibTransId="{E5A85B6C-92DB-4892-BA6C-11F64181D546}"/>
    <dgm:cxn modelId="{C76FF1DF-F617-4F40-AC22-FF6C8675EA96}" type="presOf" srcId="{FF602937-DD07-4147-9CB7-E89581574F52}" destId="{D99FC917-2F3F-43F6-8083-35DD7D6AB35B}" srcOrd="0" destOrd="0" presId="urn:microsoft.com/office/officeart/2011/layout/HexagonRadial"/>
    <dgm:cxn modelId="{66E6F4DE-4E77-4407-91AF-F8178A6E88AF}" srcId="{E228957B-FE03-45D1-A57B-9A9B96C4DBA1}" destId="{99A96B12-D400-40F2-BC18-3562E753959D}" srcOrd="3" destOrd="0" parTransId="{06A141C6-BB30-4DFD-8370-7E2651A62F15}" sibTransId="{889DF9E0-1215-4814-B474-01D8DA88C35A}"/>
    <dgm:cxn modelId="{E2512929-F33D-48D8-BB2C-D79AE3A11C50}" type="presOf" srcId="{99A96B12-D400-40F2-BC18-3562E753959D}" destId="{D27AE7D9-52F8-42D0-A6FE-2BC5B0200D20}" srcOrd="0" destOrd="0" presId="urn:microsoft.com/office/officeart/2011/layout/HexagonRadial"/>
    <dgm:cxn modelId="{377E3BEA-84AF-463F-A405-11B793DEC63C}" type="presOf" srcId="{63B3A72C-696E-45B6-BE2B-C4121E75D625}" destId="{D0DEF93A-DAC0-4270-85ED-367C3CC217B9}" srcOrd="0" destOrd="0" presId="urn:microsoft.com/office/officeart/2011/layout/HexagonRadial"/>
    <dgm:cxn modelId="{62DE8920-3A40-4D3B-92DF-EDBABEF5CF52}" type="presOf" srcId="{CC5E6E72-DAFE-44DB-95E2-5C4044CFF821}" destId="{BA665329-78B2-42EC-AB82-A030C94DA57E}" srcOrd="0" destOrd="0" presId="urn:microsoft.com/office/officeart/2011/layout/HexagonRadial"/>
    <dgm:cxn modelId="{04D2E39D-B408-46C4-BCA2-DF1E8709E7DD}" type="presOf" srcId="{26EC2FEB-0509-49B1-9536-27B998D41E52}" destId="{7114E755-2F1A-4836-810B-0C0FEFDCBE2A}" srcOrd="0" destOrd="0" presId="urn:microsoft.com/office/officeart/2011/layout/HexagonRadial"/>
    <dgm:cxn modelId="{11B2BB6A-7790-4EBA-AA7F-E2E8889F0AA7}" srcId="{92B45385-5C64-4B7C-9E19-AA55E7D628FE}" destId="{E228957B-FE03-45D1-A57B-9A9B96C4DBA1}" srcOrd="0" destOrd="0" parTransId="{D3E9EF72-30ED-4240-BC87-18BBE3B3F579}" sibTransId="{481D4810-5814-47CF-8E6A-D16EBDA3AD2A}"/>
    <dgm:cxn modelId="{6B6546EE-FD6E-4433-A975-1062342F5AAB}" type="presOf" srcId="{92B45385-5C64-4B7C-9E19-AA55E7D628FE}" destId="{6FFF72BE-8D97-43C5-ADD1-F13C0D0057E5}" srcOrd="0" destOrd="0" presId="urn:microsoft.com/office/officeart/2011/layout/HexagonRadial"/>
    <dgm:cxn modelId="{E380E3B3-44A0-49C0-95DA-839BD5FD17D7}" type="presParOf" srcId="{6FFF72BE-8D97-43C5-ADD1-F13C0D0057E5}" destId="{F69E687A-4F62-4877-81CE-F55CC9E64B89}" srcOrd="0" destOrd="0" presId="urn:microsoft.com/office/officeart/2011/layout/HexagonRadial"/>
    <dgm:cxn modelId="{5601DCB1-0FD5-42E0-A0DE-00EBBABD8B38}" type="presParOf" srcId="{6FFF72BE-8D97-43C5-ADD1-F13C0D0057E5}" destId="{1F328A60-A0DA-4BE3-89AD-D6FABFF06A73}" srcOrd="1" destOrd="0" presId="urn:microsoft.com/office/officeart/2011/layout/HexagonRadial"/>
    <dgm:cxn modelId="{798BF6F7-1907-441D-AFBB-6AB31FF9CEC2}" type="presParOf" srcId="{1F328A60-A0DA-4BE3-89AD-D6FABFF06A73}" destId="{3076DE68-FD5D-4417-BE6F-C96BDFB36C3E}" srcOrd="0" destOrd="0" presId="urn:microsoft.com/office/officeart/2011/layout/HexagonRadial"/>
    <dgm:cxn modelId="{5AEF0FFC-7856-4DCD-A0DD-2EF61070F956}" type="presParOf" srcId="{6FFF72BE-8D97-43C5-ADD1-F13C0D0057E5}" destId="{BA665329-78B2-42EC-AB82-A030C94DA57E}" srcOrd="2" destOrd="0" presId="urn:microsoft.com/office/officeart/2011/layout/HexagonRadial"/>
    <dgm:cxn modelId="{79DED77D-CAAE-46C5-8FD8-51A3F3AF7D3C}" type="presParOf" srcId="{6FFF72BE-8D97-43C5-ADD1-F13C0D0057E5}" destId="{E8FB87B0-E982-4976-8625-5B055C6D1BC1}" srcOrd="3" destOrd="0" presId="urn:microsoft.com/office/officeart/2011/layout/HexagonRadial"/>
    <dgm:cxn modelId="{D067DE40-A047-478E-8F5A-08C6A41F7DBC}" type="presParOf" srcId="{E8FB87B0-E982-4976-8625-5B055C6D1BC1}" destId="{C34888D0-F2AD-49FC-9F56-0657DCA0BD76}" srcOrd="0" destOrd="0" presId="urn:microsoft.com/office/officeart/2011/layout/HexagonRadial"/>
    <dgm:cxn modelId="{C728C07E-33FF-4AC8-9CE6-E9E1C5484A59}" type="presParOf" srcId="{6FFF72BE-8D97-43C5-ADD1-F13C0D0057E5}" destId="{D99FC917-2F3F-43F6-8083-35DD7D6AB35B}" srcOrd="4" destOrd="0" presId="urn:microsoft.com/office/officeart/2011/layout/HexagonRadial"/>
    <dgm:cxn modelId="{F9ECDDC2-A517-4FB5-A29C-1A4A3DD961F9}" type="presParOf" srcId="{6FFF72BE-8D97-43C5-ADD1-F13C0D0057E5}" destId="{6D628623-E912-4A4E-8D87-CB9C3A43C922}" srcOrd="5" destOrd="0" presId="urn:microsoft.com/office/officeart/2011/layout/HexagonRadial"/>
    <dgm:cxn modelId="{6E643877-BFE5-4884-B6BE-85E813D81ABA}" type="presParOf" srcId="{6D628623-E912-4A4E-8D87-CB9C3A43C922}" destId="{9480C387-815C-4036-97A4-4BA13249A396}" srcOrd="0" destOrd="0" presId="urn:microsoft.com/office/officeart/2011/layout/HexagonRadial"/>
    <dgm:cxn modelId="{761D7BA8-7988-4B06-BAA9-541D505FF7F8}" type="presParOf" srcId="{6FFF72BE-8D97-43C5-ADD1-F13C0D0057E5}" destId="{9A00F2A2-06A2-49DB-ADC7-B95279D7A08A}" srcOrd="6" destOrd="0" presId="urn:microsoft.com/office/officeart/2011/layout/HexagonRadial"/>
    <dgm:cxn modelId="{AFEBC713-68A0-49B5-BA17-1D6518E2067B}" type="presParOf" srcId="{6FFF72BE-8D97-43C5-ADD1-F13C0D0057E5}" destId="{E7EEC2F7-ACCD-4560-84E1-6EB17D853F00}" srcOrd="7" destOrd="0" presId="urn:microsoft.com/office/officeart/2011/layout/HexagonRadial"/>
    <dgm:cxn modelId="{7BD21423-24F2-4821-AB0E-E4DA3781477A}" type="presParOf" srcId="{E7EEC2F7-ACCD-4560-84E1-6EB17D853F00}" destId="{B3FA4DA5-34AF-4A6B-9688-684BA723DCE0}" srcOrd="0" destOrd="0" presId="urn:microsoft.com/office/officeart/2011/layout/HexagonRadial"/>
    <dgm:cxn modelId="{C98D853D-B1BB-4663-958E-1F2D05B9D583}" type="presParOf" srcId="{6FFF72BE-8D97-43C5-ADD1-F13C0D0057E5}" destId="{D27AE7D9-52F8-42D0-A6FE-2BC5B0200D20}" srcOrd="8" destOrd="0" presId="urn:microsoft.com/office/officeart/2011/layout/HexagonRadial"/>
    <dgm:cxn modelId="{E7D67007-3436-45E9-90DD-245728C745BA}" type="presParOf" srcId="{6FFF72BE-8D97-43C5-ADD1-F13C0D0057E5}" destId="{FA6BF566-62AB-4D14-B448-39D24E606C97}" srcOrd="9" destOrd="0" presId="urn:microsoft.com/office/officeart/2011/layout/HexagonRadial"/>
    <dgm:cxn modelId="{51F312BD-8681-4270-90DB-6B1F8B7F4E8D}" type="presParOf" srcId="{FA6BF566-62AB-4D14-B448-39D24E606C97}" destId="{FDCE3086-C449-41E6-9899-1DEB2D7BC102}" srcOrd="0" destOrd="0" presId="urn:microsoft.com/office/officeart/2011/layout/HexagonRadial"/>
    <dgm:cxn modelId="{F0E23452-41E5-4C9C-9C63-224F7F04B144}" type="presParOf" srcId="{6FFF72BE-8D97-43C5-ADD1-F13C0D0057E5}" destId="{7114E755-2F1A-4836-810B-0C0FEFDCBE2A}" srcOrd="10" destOrd="0" presId="urn:microsoft.com/office/officeart/2011/layout/HexagonRadial"/>
    <dgm:cxn modelId="{7A165889-45DF-41E2-B731-57C2D45AE77B}" type="presParOf" srcId="{6FFF72BE-8D97-43C5-ADD1-F13C0D0057E5}" destId="{332B74BA-4889-4EF0-A318-5A5C9DD5E493}" srcOrd="11" destOrd="0" presId="urn:microsoft.com/office/officeart/2011/layout/HexagonRadial"/>
    <dgm:cxn modelId="{A5AE3AE9-1C40-4178-9D22-789059A75F2E}" type="presParOf" srcId="{332B74BA-4889-4EF0-A318-5A5C9DD5E493}" destId="{29B057F4-B9EF-4AF2-A4A0-92CE350F72AB}" srcOrd="0" destOrd="0" presId="urn:microsoft.com/office/officeart/2011/layout/HexagonRadial"/>
    <dgm:cxn modelId="{F46D3E42-A12A-47AC-8DA6-4935AFEB2802}" type="presParOf" srcId="{6FFF72BE-8D97-43C5-ADD1-F13C0D0057E5}" destId="{D0DEF93A-DAC0-4270-85ED-367C3CC217B9}" srcOrd="12" destOrd="0" presId="urn:microsoft.com/office/officeart/2011/layout/HexagonRadial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AFDC3-2B33-4625-B6E3-F85DB97FDEA3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81C07-1B97-4CFC-9F7D-05458F46A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38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1C07-1B97-4CFC-9F7D-05458F46A1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014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6FB7C4-7F99-4CD9-9A9B-06FEFC2611A1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A1A1F06-EB34-441C-98CB-1A6B2F25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1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4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7.jpeg"/><Relationship Id="rId5" Type="http://schemas.openxmlformats.org/officeDocument/2006/relationships/image" Target="../media/image12.jpeg"/><Relationship Id="rId10" Type="http://schemas.openxmlformats.org/officeDocument/2006/relationships/image" Target="../media/image16.jpeg"/><Relationship Id="rId4" Type="http://schemas.openxmlformats.org/officeDocument/2006/relationships/image" Target="../media/image11.jpeg"/><Relationship Id="rId9" Type="http://schemas.openxmlformats.org/officeDocument/2006/relationships/image" Target="../media/image15.jpeg"/><Relationship Id="rId1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2400"/>
            <a:ext cx="8991600" cy="602212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ar-SA" sz="2400" dirty="0" smtClean="0"/>
              <a:t>:</a:t>
            </a:r>
            <a:endParaRPr lang="en-US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563044638"/>
              </p:ext>
            </p:extLst>
          </p:nvPr>
        </p:nvGraphicFramePr>
        <p:xfrm>
          <a:off x="96253" y="152400"/>
          <a:ext cx="8915400" cy="586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248653" y="6174523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dirty="0" smtClean="0"/>
              <a:t>شركة سمارتيكس للهندسة و التجارة - رام الله  –  البيره  –  بجوار جامع العمري  –   بالقرب من جمعية انعاش الاسرة</a:t>
            </a:r>
          </a:p>
          <a:p>
            <a:pPr algn="ctr"/>
            <a:r>
              <a:rPr lang="ar-SA" dirty="0" smtClean="0"/>
              <a:t>    جوال:0597555060     وطنية: 0569555070     سيلكوم: 0525878789     </a:t>
            </a:r>
            <a:r>
              <a:rPr lang="en-US" dirty="0" smtClean="0"/>
              <a:t>02 2414180:</a:t>
            </a:r>
            <a:r>
              <a:rPr lang="ar-SA" dirty="0" smtClean="0"/>
              <a:t>    تلفاكس</a:t>
            </a:r>
            <a:endParaRPr lang="en-US" dirty="0"/>
          </a:p>
        </p:txBody>
      </p:sp>
      <p:sp>
        <p:nvSpPr>
          <p:cNvPr id="6" name="Hexagon 5"/>
          <p:cNvSpPr/>
          <p:nvPr/>
        </p:nvSpPr>
        <p:spPr>
          <a:xfrm>
            <a:off x="152400" y="2209800"/>
            <a:ext cx="1905000" cy="1696833"/>
          </a:xfrm>
          <a:prstGeom prst="hexagon">
            <a:avLst>
              <a:gd name="adj" fmla="val 28900"/>
              <a:gd name="vf" fmla="val 115470"/>
            </a:avLst>
          </a:prstGeom>
          <a:blipFill rotWithShape="0">
            <a:blip r:embed="rId7"/>
            <a:stretch>
              <a:fillRect/>
            </a:stretch>
          </a:blipFill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accent4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Hexagon 6"/>
          <p:cNvSpPr>
            <a:spLocks/>
          </p:cNvSpPr>
          <p:nvPr/>
        </p:nvSpPr>
        <p:spPr>
          <a:xfrm>
            <a:off x="7086600" y="2286000"/>
            <a:ext cx="1905000" cy="1696833"/>
          </a:xfrm>
          <a:prstGeom prst="hexagon">
            <a:avLst>
              <a:gd name="adj" fmla="val 28900"/>
              <a:gd name="vf" fmla="val 115470"/>
            </a:avLst>
          </a:prstGeom>
          <a:blipFill dpi="0" rotWithShape="0">
            <a:blip r:embed="rId8"/>
            <a:srcRect/>
            <a:tile tx="190500" ty="-63500" sx="60000" sy="80000" flip="none" algn="tl"/>
          </a:blipFill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accent4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409761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TKXAWCCKBAxBc00bIzfJYdpsP0yhp369bMsdE7dlWYxgeTWO9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66" y="1382104"/>
            <a:ext cx="12192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data:image/jpeg;base64,/9j/4AAQSkZJRgABAQAAAQABAAD/2wCEAAkGBhISEBUUEhQUFRUVFBcUFBUVFxYVFRYUFRYWFBQUFBUYGyYeFxkjGRUUHy8gIycpLCwsFR4xNTAqNSYrLCkBCQoKDgwOFA8PFSkYHBwpKSkpKSkpKSkpKSkpKSkpNCksKiwpKSk1KSkvKSk1KSwpKSkpLDEpNSwpLikpNSkpKf/AABEIAMIBAwMBIgACEQEDEQH/xAAbAAABBQEBAAAAAAAAAAAAAAAAAQMEBQYCB//EAEoQAAECAgQHCwkGBQQDAQAAAAEAAgMRBBIhMQUTQVFhcZEGIjJScoGSobHB0RQVIzNCU2Ky8BaCosLS4QckQ2PiF3ODkzQ18SX/xAAYAQEBAQEBAAAAAAAAAAAAAAAAAQIDBP/EAB8RAQEBAAIDAAMBAAAAAAAAAAABEQISITFBBBNhA//aAAwDAQACEQMRAD8A9xQhCAQhNRaQBpQOoUIU10+CAOUO5K6luyVRrt8EExCieVn4Vx5S7jDYgnJJqE6knjAaggUn4uoIJs0TUB0e3hHuXXlPxFXE1NmiagiOM7tpXLogN8ymGrCaKygiMMxXNccUphqeXgXmSWsFAr/CV0HniphqUKQ3jDalMYZ+/sUOu7iom7i9ihqXjxnSeUjTsMlH3/FHUgCJmHUhqQY416B+6QUgZj1eKZDImYIqRPhRTrqRmE+pdtigqPionGCRtHeJ74Cd/Z3IHxEOjb+y6c/Mo+JdxwkxX9z62oHIkdwuaDzyUOn4WdCYXlgslZPKUOeQTviqPdFSDJrSSZ77ZYrEabBuEWxmVm6iMrTlBUtZvcVwIvLHyhaRRQhCEAhCEEKm0ojetvynNqVeJ2zmdbr9N6bpMTfu5R6im6VRw7fNcATbVOdWIk8w6SJ8npKqNEiZm9Jq58ki5KvO8BDVxXHw7UYwZ2bVUeQRvg6bUowfHzN6bVcTVvjm8ZiMe3jNVR5tj5m9JqUYNjfD02pi6tvKW8cbEeWN4/UqrzXG+DphHmuLnZ0/2VxFr5azjdSPL2cY7FV+aonGZ0v2SjBT+MzpHwTEWfnBnGK5OEWZ3dSgeaXcdm13gjzQfeM/F4IJ/nJmd3Ujzmz4toUHzT/cbscjzQPeDouPeippwoz4tqTzqzM7pfsohwS33n4P8lycHwxfFOweKmQTfO7cx6RXJwy3i/iKijB8LjvOoBdjBUOX9Y8wH5UyB44XbxRtPiufPI4revxXAwZD4sTne0LoYKZxdsQ9wTwF88/C3r8UedjxW7P3XTcFQ+K3a935gn4dAhD2Qec9k08KjjCjzc1uxOQaZEc4CQEzxQpEOBDaZhjQU+2MJzkERLEEZgsjutljhLiD5itKaWspuniTiz+AdpSQWe4ngROWPlC0qzW4jgROWPlC0qlaCEIUAhCEGWpMTfv5R7SuMYuKc6UV4+I9qZxi0yk4xdCIolddCIglCLpS43VsCiYxKHoJeN0DZ4Ixmgfi8VFrJQ9F1LxozdbvFLjRm6yoddLXTUTMaMx6RQIgzHpfsoeMS41NEvGt4v4nIxg4o2v8VEEZGMQS8YMw2u8UlccVuyfbNRcYlxiCUIo4rei3wXXlJyWarOxQ8YjGIJnlJznakxyiY1GMQTMcjHqJjUmNUEzyhKI6hY1GMVEzyhHlCh4xJjEEzHqkw8ZvHI/MVPMRVuGXTq8j85VhV1uH9XE5Y+ULTLM7hvVxOWPlC0yzfbQQhCgEIQgx+G2yjv0kHaAoVdWe6qFKI13GbLnafAqkx7RYSJ5piasZqSHpa6jCOLbRZfbdrSmMMpFgmbRcblRID0oemGuXc0DwelrpmaKyB6ulrpisug5A7XQXJuaEHLaKzMb53lSKyZrjOlmgdrIrJqaJoHayKyamiaB2sism5omgcrIrJuaJoHKyKybmiaBysismpomgcL1Awq7g8k/NPvUouUPCJsHP3KjQbhj6OJyx8oWmWZ3DD0cTlj5QtMs1oIQhQCEIQVmHsHGLCk3hN3zZ5Tm515zFjNma0MTFhnOdl816wVld1G5hzyYsEb48Ng9r4m6dCuoyDKawTk1omJGVlmtd+cG5vxFRnRy0yMwReDYRrGRHlelVlNbhRoyDauvO7fohQRStK68pQThhZv0QlGFm/RCg+UJcfoQTvOrfohL50bp2qBjhmGxLjBmGweCKmintzu2jwSintzu6vBQazczdg8ETbmbsCIsvOEM3h0+ZI7CDSPaGqSr5t4rdgSb3ijYEE/y0T4T7NXWumU4DK46wFXgNzDYlm3MNiqrIYSbp2JfOTNOxVoq5gje5h1+KiLLzkzTsR5xZp2Ktk3N1nxRJubrPiirPzizTsSecmZ+oqsIbm6z4oqtzdbvFBaecWZ+oo84Mz9RVXVbm6z4oqtzHafFBaeXsz9STy9mfqKq6jcx2lcua3TtKItvLmZ+1MUqkNcLDO/uUGTforuEBIyVVstw/qon+4PkatKs1uG9VE5Y+Vq0qzVgQhCihCZixgFCj0mN7GJHKLzruAU0WaSSzVIFPddFgt5NnzAqOIGEJzxzD95vgFRpo1AhvM3sY453NaT1hNHAtH9zC6DfBURdhLjQzqxfghtIwkPZY7XU7iE0XTsAUY3wIXQb4Lg7maL7iF0Qqh1Pwj7pvM0H86RmFsIC+CD90jsKmi1O5Sh+4h7Fx9kKH7lvMXDvVc7DtNH9AdF570n2ppIvox/GPyqixduOoZ/pbHvH5k2dxNE4jhqiRP1KAd2EYX0frd4JWbtXAWwDPQSB1tQTTuIovFeP+R/eVx9haL/c6ZUX7dW2wSPv+LU4d3cP3b9rPFDHZ3B0bPFH3/ELk7gYHHi7W/pXP27h+6f0m+Ke+3EDixNjf1IGXbgIPvIv4P0rj/T+HkixOcM8FJG7qjZREGtoPYVY4I3QQaTWxRJLZTmCL7iJ33IKN38Pm5Izx91pXH+nv98/9bfFbFCDGH+HxyR9sPwcuP9Pn+/b/ANZ/WtshDGG+wEX37Og79S5duCj5IsLY9bpKiYwZ3B0jJEhbH+C4O4alcaDtf+lb9CGPPjuIpWeF0nfpTb9xVMzQj98/pXoMWkNbKs5rZ3TIE9U02MIwveM6TfFXTGA+xtMA4LDqeO8BIzcnTAZ4sf8AYzxXoPl0Pjs6TfFHlsPjs6Q8U0VG5HB0WDCeIrapL5gTa6yqBObScyvkx5bD47OkPFdwqQ106rg6VhkQZG+RkopxCEIINO4Q1HtVREpUQOIENpGfGy6iFb0+9vOquK8NmTOVp+hP6msX238NupzxfCPNEHgon2kaHVakWc5Sa5j5GciDJ16qcKU58R9SGTlbZK8G0A2bZ26lG8qDGgQ8xBcZEg2Vqk3GWscyuM60kXDzG8NsZughs9k5lIzdJBInOMP+M9wWUiOmLTMzN9ubPNIGzF2XNo5CvWHZrRujge8cNcJ/gn4eHYRui/gf4LGhkmnWPq4IhRi22Zskb9OtOh2bXz1C980aw8LtuGWG6PC6cu9UeD8OzscfvbxoHKAntyq2LZi0bR/gFmzFnlLhYTDjJsSG45mvmdifxz9G39lVwWtEVkgMtwGbQrNRrBjHZh1eCSWdjei1dBKmpjjENN8OH0WqPSaHCqunChTqkjeDIpaj00713IPam0x5i+C5znVWuIEzYCQADouC1v8ADcb+MfhZ2uVJRcLugQzVAIiiIxwM8jjIgjlFXn8Nm2x9TB8y6/HP63SEIUUIQkmgVCEIBCEIIWEDItOh3a1ZiPujo8N5a50Nrmm0SfMG+8NWmwlk1HtavMMNYOjOpEUiHEILrCGkgiq24hajHK41J3a0f3zNj/0rg7tqP71vRifpWIODY3uonRK4OCaRL1UTolGe1b6h7q4MV4YyI0uNwAeLrTe0C5aDAzpmJyx8jV5juawbGbSoZfDe1orTJaQLWkBenYG/qcsfI1K1xurJCEKNIVP9nn7lld0tPLN6LCQSNsidYya9S1lPHB51h9149IzkuzZxnPcVj618VzN7DAHtgkyyNzSAy/8AxNB13iRm+IJSZtB5uYAAZEgBAF9+nwC6Mlc6znzjxRPe3ZdGbklAu58+gfEEje/QcnOiOgN6bMoya/hXDXX82jLzLoiw2ZR35moYLDzdvMgWHEvlmOX/ACV9gKklzSDbVkAZZDaATbbzqiBsNuQ5f81JwPSKsUZQ7em42m4351mzwsrUwok4jPvacnUrFVlH9a2zjbZZbVNj0xjJV3NbO6sZTlfJcq7Tb4kPJQqvCGHGsqhha4uFYGYIAlMGUxOYmbxcVKo+EIbgN/DmQJgPaZOImW2G2VqzLG7w5SbYlTUanHeP5B7U+Hg3Ec0jfco2EDvHn4O8rUc689prfQwTndF+YLU/w2uj62djlmqeP5Wj8qMOsLUfw2bvIx+Ng2NK7fHL62iZpVLZDaXPcGtF5Nyh4aw5Do0OtEPJaLycwCwtIpUamOD4k2tFrWmUhmLG5TL2jzKNSLPC+7KLFnDogq/G4b6WeXsDMTacgVJAptLocTGYx0VjuHWJIOufBOkWK0gwGsEmiQ7TlJOUrshRrw1GA90MKktmwycOE03gq1XlFNohgvbEgOqOnY0X/dGUaCthud3XY0BkYVH3Aykxx0HIdCqWNOhJNKjKFhFt2o/lVNTqG9zQIcSoZ2mQMxmkrunZNR7WqFJVKpDgaPL14nnxYuzbV0MEx5SMcG/2MkhZfoO1WdIpTGCbiBl0m67aEsOO13BcHZ5GanKdpi8b1uxGolFcxprODjOc5SssslrCtMDD1nLHytUYqVgf+pyx8rUkyYm7dWKEIRUOn3N19yxO60b9n3s+dukLb4QFg19yxO7Ab6H97P8ADoKn1filHBF1/wBZUpFnPmGbUgTqi+85/EJZgjn7udbYK3g5b9WTmXM7OfPo5SUNs583+KV915v7s00AG2Gyd3foKSG2+zNk06kodMbMx7yuWi+7Jk08lAoN9uQ5f8k5QHelZy29usrlpMjksOcd4XdBd6RlvtDLPLmrHsKDWwfWN+99XBPUzB2MiQnkyEOvMCYJrtAEiDklcbCmKOPSt1OyS7gncJ0uIwNxbC4zLnWyAY0TM3SMpmqLATfJcLNd+PK8bsUcfcvFNRs2GTBDrAGqGQ2Oa1zp5SX3DMVJpe52ISSzFtc6LFJfmhxSCWFlXfmzOJG4ruj4fiS38rJTOKiWuLpb0VgTeLguqTuhfiXmEwF7QCAQ4NdMyqty17QQLZyKx+uR6L+X/pc/iXgSgPh1y+qC7FtAaawlChiHMmQvlOUk/hL1b+Qu6BSjEhhxY+GSOC8AO2Tu1prCnqonI8VrjMefnyvLzWHp7f5KAf7kUapgWLT/AMNvVxuW35VXMoOMwZIXicQa2uMxsmrP+G3qIv8AuflEl2+OOF3WUBronpWmo7gRBex8pEd+YrNB8SiuDYm+hngOFuz9J5l6hGgNe0tcAQbCDcsrhXAphA73GQDwmm0s8RpvCNy+MV8OIHAFpmDcQoOEMLNZvW75/U3Xp0Jt+DTCm5kR2JdaSOEMwcfZ5asoO5xjmCsJWb2rZKdsyMvOo1igooiF2MdN07LTIuGUNGbRctrR6KwsDQzeuANUi0jT9WKsjYDcADOtkcWg2aADcFaUKFiocohAaZSBN2kk3Lhx58u1ljty48euyp9EptW41m3S/STeFawoocJgzVE5hlPP9WpYdJLDOejlcwv1ru89iwwm5wq1WudfwROV16g1n+7idFWtGpgfoObwzqQtMYz8SE53ChOOtk0NhuF0J4zyZJaBChigIie7idFTcDNd6Ss1zZvEqwlPettGhWSEMCEIUxUSn8Ea1i92AtZrd2BbWnje8471ld0lGL5EXi7WRIT3wzEfeU+tfGbEIhomLHb4WawRY3Qku292tPUZmMZUsrNJLNJytyznI86aLDK4i26REtBsW9Ycubqv0fuuxdzjIRn0BJLPn+ryhjbDrGTXmBVQNfp6/Fy5lfzZNOorppv5sp8Qg3H9s+soBuW8WHR3BOUF/pGcoWT05p9xTbG2GzIcn+KdoAOMaBxhZ22Tt2FFaujA41tkuFklk5LVaKoojZRW2SsOSX5Wq3XCukBQCkQiulX4XPoovIHepyr8NH0MXkjvSFRtzjP5SGDlaeslRdxhxNLjwDcRWb90/pd1KZudH8rC5M+sqI8SwrAIsJYZ6bHXrc9s3024SEJULTLPYTwG5hMSALPbhZDnqjuUfBkSGW1WzbKe9tsOa3grUqowrgMPNeHvYnU7Q7TpRZUSHWBlM6sgSxmB4PeAbRc5oN8jnUeBS5mpFBa8Xg/VoUl8xKV5tnk5tKy2g0XGscJ1nAkggSIneXxDzASGdS6VEDQHHUBl1N0LmkU0DJN2QXDW5Rq4cKzzO22d880sg0XKhIMZ9asTVaLpXfWlXeDcMB432eVbISqeg0Bz7SS1gM2tnafAK1gwJCRlqHBAzDxVSrYFKq2FHLNLetviFYQ4gImLQjDpCEIBCEII1O4POFS0tkycsxIi23YrnCLgIZJMgCDM2DnVW6HDeeEJ/CWO/dYvtqemUwjRKri4HLOc83tHfX28HQmWQGxWipIPyg21pC9tVpNY6StfGwdP2toN4ukQ5U9J3Mv9h7c9pcJnPfYrKYoHQ3NsIcDMWEFvaAuS6w831bNXkfAtIIE2Q3Syi/aoL8DxhOcN/b3ha1nEKVmy4fsiVnN36SE6aI8DfNdztPgV1Da0GRLgNUrJ6wrphqFCJMgJ2ZBPsBVtgujBs52OmWme9FmQb4TBvuTkGij2WyE5zO+JuNjqriNU1LbZnA1kdrmrNqyH6H61t1x+ru9WyqKEfSi645QewlWy51qBCEIoVbhw+gi8nuKs1VYf9RF1dys9l9OcAf8AiwuT4qJF/wDaQOSex6mYDZKjQuQOu1RHj/8AUgcg9j1qe2b6bVCELTIQhCCBhPBLYwtscOC8XjxGhUYivhnFRhI+y4Wg6WnuWrUemUFkVtV4mMmcHODkKLKzkOFVvtJuOQ6dafgUFocDEG+OTT8XcEw/GUZ4a/fMJ3r8lmR2Y/QVpRnMdaL/AKuRrXTYADq1qckukzEjSuv7EQkZ8rMvcm4FILDMXZR9ZVXvpjnOLIcp5XEzEs40qW90hqQXrHgiYyrpR6A2UNuoeKkIyEIQgQiajRMGwnXw2HW1vgpSEFJSMGOYXGDChyAsaHOaXaLN621M4OwHSDN0eM5szMQ4ZEmZgYhbNy0EkskFW7BL/ZjO+8xjpdQSHB8cXPhnWxzbdYeexWqFMXVQYFIF7Ibs8ohHU5vemnMie1AJ1GG7vBV5JJJMNZ2JDh21oDx/xHtZNNyo+ctlnL2S2yWmkiSmGs7AhwqwLYgcZGQrh1h61OCnxKHDdwmNOtoPao7sCQD/AE2iXF3vyyTqvYwhNYSoDYcMuY2O4zEmQ4jpkk/ETYq+l0ukBzIcOC/GOkfSVXQmsykxIcpEKdV7LVU+6E/y8XV3K38gjgcOETpY5onok9Q8JYFjxWOZ6Jode6bzKyVjatu1JE1BwXSxioUKGA+Li2moDINEuFEdLejrORXWDcCVIhixCHxS2qCBJrG31WAzN95JmdCdwLgSHRodVlpJm954TnXTPhkVjJbxNCEIRAhCEAhCEDceA17S1wBBvBuWbpdAfRjWZN0K/SzXnGlahIWoKKFTq4sN67BTdNwI5hrwBYbXQ7hrYcmpQhTYk6uKi1s1XvuRU6TWiwADQihUcxnTPqx+M5h8PaiiYHe8zj2DJDBnPlkdgV41oAkMiFpQlQhECEIQCEIQCEIQCEIQCEIQCEIQCEIQCEIQCEIQCEIQCEIQCEIQCEIQCEIQCEIQCEIQCEIQCEI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10" descr="data:image/jpeg;base64,/9j/4AAQSkZJRgABAQAAAQABAAD/2wCEAAkGBhISEBUUEhQUFRUVFBcUFBUVFxYVFRYUFRYWFBQUFBUYGyYeFxkjGRUUHy8gIycpLCwsFR4xNTAqNSYrLCkBCQoKDgwOFA8PFSkYHBwpKSkpKSkpKSkpKSkpKSkpNCksKiwpKSk1KSkvKSk1KSwpKSkpLDEpNSwpLikpNSkpKf/AABEIAMIBAwMBIgACEQEDEQH/xAAbAAABBQEBAAAAAAAAAAAAAAAAAQMEBQYCB//EAEoQAAECAgQHCwkGBQQDAQAAAAEAAgMRBBIhMQUTQVFhcZEGIjJScoGSobHB0RQVIzNCU2Ky8BaCosLS4QckQ2PiF3ODkzQ18SX/xAAYAQEBAQEBAAAAAAAAAAAAAAAAAQIDBP/EAB8RAQEBAAIDAAMBAAAAAAAAAAABEQISITFBBBNhA//aAAwDAQACEQMRAD8A9xQhCAQhNRaQBpQOoUIU10+CAOUO5K6luyVRrt8EExCieVn4Vx5S7jDYgnJJqE6knjAaggUn4uoIJs0TUB0e3hHuXXlPxFXE1NmiagiOM7tpXLogN8ymGrCaKygiMMxXNccUphqeXgXmSWsFAr/CV0HniphqUKQ3jDalMYZ+/sUOu7iom7i9ihqXjxnSeUjTsMlH3/FHUgCJmHUhqQY416B+6QUgZj1eKZDImYIqRPhRTrqRmE+pdtigqPionGCRtHeJ74Cd/Z3IHxEOjb+y6c/Mo+JdxwkxX9z62oHIkdwuaDzyUOn4WdCYXlgslZPKUOeQTviqPdFSDJrSSZ77ZYrEabBuEWxmVm6iMrTlBUtZvcVwIvLHyhaRRQhCEAhCEEKm0ojetvynNqVeJ2zmdbr9N6bpMTfu5R6im6VRw7fNcATbVOdWIk8w6SJ8npKqNEiZm9Jq58ki5KvO8BDVxXHw7UYwZ2bVUeQRvg6bUowfHzN6bVcTVvjm8ZiMe3jNVR5tj5m9JqUYNjfD02pi6tvKW8cbEeWN4/UqrzXG+DphHmuLnZ0/2VxFr5azjdSPL2cY7FV+aonGZ0v2SjBT+MzpHwTEWfnBnGK5OEWZ3dSgeaXcdm13gjzQfeM/F4IJ/nJmd3Ujzmz4toUHzT/cbscjzQPeDouPeippwoz4tqTzqzM7pfsohwS33n4P8lycHwxfFOweKmQTfO7cx6RXJwy3i/iKijB8LjvOoBdjBUOX9Y8wH5UyB44XbxRtPiufPI4revxXAwZD4sTne0LoYKZxdsQ9wTwF88/C3r8UedjxW7P3XTcFQ+K3a935gn4dAhD2Qec9k08KjjCjzc1uxOQaZEc4CQEzxQpEOBDaZhjQU+2MJzkERLEEZgsjutljhLiD5itKaWspuniTiz+AdpSQWe4ngROWPlC0qzW4jgROWPlC0qlaCEIUAhCEGWpMTfv5R7SuMYuKc6UV4+I9qZxi0yk4xdCIolddCIglCLpS43VsCiYxKHoJeN0DZ4Ixmgfi8VFrJQ9F1LxozdbvFLjRm6yoddLXTUTMaMx6RQIgzHpfsoeMS41NEvGt4v4nIxg4o2v8VEEZGMQS8YMw2u8UlccVuyfbNRcYlxiCUIo4rei3wXXlJyWarOxQ8YjGIJnlJznakxyiY1GMQTMcjHqJjUmNUEzyhKI6hY1GMVEzyhHlCh4xJjEEzHqkw8ZvHI/MVPMRVuGXTq8j85VhV1uH9XE5Y+ULTLM7hvVxOWPlC0yzfbQQhCgEIQgx+G2yjv0kHaAoVdWe6qFKI13GbLnafAqkx7RYSJ5piasZqSHpa6jCOLbRZfbdrSmMMpFgmbRcblRID0oemGuXc0DwelrpmaKyB6ulrpisug5A7XQXJuaEHLaKzMb53lSKyZrjOlmgdrIrJqaJoHayKyamiaB2sism5omgcrIrJuaJoHKyKybmiaBysismpomgcL1Awq7g8k/NPvUouUPCJsHP3KjQbhj6OJyx8oWmWZ3DD0cTlj5QtMs1oIQhQCEIQVmHsHGLCk3hN3zZ5Tm515zFjNma0MTFhnOdl816wVld1G5hzyYsEb48Ng9r4m6dCuoyDKawTk1omJGVlmtd+cG5vxFRnRy0yMwReDYRrGRHlelVlNbhRoyDauvO7fohQRStK68pQThhZv0QlGFm/RCg+UJcfoQTvOrfohL50bp2qBjhmGxLjBmGweCKmintzu2jwSintzu6vBQazczdg8ETbmbsCIsvOEM3h0+ZI7CDSPaGqSr5t4rdgSb3ijYEE/y0T4T7NXWumU4DK46wFXgNzDYlm3MNiqrIYSbp2JfOTNOxVoq5gje5h1+KiLLzkzTsR5xZp2Ktk3N1nxRJubrPiirPzizTsSecmZ+oqsIbm6z4oqtzdbvFBaecWZ+oo84Mz9RVXVbm6z4oqtzHafFBaeXsz9STy9mfqKq6jcx2lcua3TtKItvLmZ+1MUqkNcLDO/uUGTforuEBIyVVstw/qon+4PkatKs1uG9VE5Y+Vq0qzVgQhCihCZixgFCj0mN7GJHKLzruAU0WaSSzVIFPddFgt5NnzAqOIGEJzxzD95vgFRpo1AhvM3sY453NaT1hNHAtH9zC6DfBURdhLjQzqxfghtIwkPZY7XU7iE0XTsAUY3wIXQb4Lg7maL7iF0Qqh1Pwj7pvM0H86RmFsIC+CD90jsKmi1O5Sh+4h7Fx9kKH7lvMXDvVc7DtNH9AdF570n2ppIvox/GPyqixduOoZ/pbHvH5k2dxNE4jhqiRP1KAd2EYX0frd4JWbtXAWwDPQSB1tQTTuIovFeP+R/eVx9haL/c6ZUX7dW2wSPv+LU4d3cP3b9rPFDHZ3B0bPFH3/ELk7gYHHi7W/pXP27h+6f0m+Ke+3EDixNjf1IGXbgIPvIv4P0rj/T+HkixOcM8FJG7qjZREGtoPYVY4I3QQaTWxRJLZTmCL7iJ33IKN38Pm5Izx91pXH+nv98/9bfFbFCDGH+HxyR9sPwcuP9Pn+/b/ANZ/WtshDGG+wEX37Og79S5duCj5IsLY9bpKiYwZ3B0jJEhbH+C4O4alcaDtf+lb9CGPPjuIpWeF0nfpTb9xVMzQj98/pXoMWkNbKs5rZ3TIE9U02MIwveM6TfFXTGA+xtMA4LDqeO8BIzcnTAZ4sf8AYzxXoPl0Pjs6TfFHlsPjs6Q8U0VG5HB0WDCeIrapL5gTa6yqBObScyvkx5bD47OkPFdwqQ106rg6VhkQZG+RkopxCEIINO4Q1HtVREpUQOIENpGfGy6iFb0+9vOquK8NmTOVp+hP6msX238NupzxfCPNEHgon2kaHVakWc5Sa5j5GciDJ16qcKU58R9SGTlbZK8G0A2bZ26lG8qDGgQ8xBcZEg2Vqk3GWscyuM60kXDzG8NsZughs9k5lIzdJBInOMP+M9wWUiOmLTMzN9ubPNIGzF2XNo5CvWHZrRujge8cNcJ/gn4eHYRui/gf4LGhkmnWPq4IhRi22Zskb9OtOh2bXz1C980aw8LtuGWG6PC6cu9UeD8OzscfvbxoHKAntyq2LZi0bR/gFmzFnlLhYTDjJsSG45mvmdifxz9G39lVwWtEVkgMtwGbQrNRrBjHZh1eCSWdjei1dBKmpjjENN8OH0WqPSaHCqunChTqkjeDIpaj00713IPam0x5i+C5znVWuIEzYCQADouC1v8ADcb+MfhZ2uVJRcLugQzVAIiiIxwM8jjIgjlFXn8Nm2x9TB8y6/HP63SEIUUIQkmgVCEIBCEIIWEDItOh3a1ZiPujo8N5a50Nrmm0SfMG+8NWmwlk1HtavMMNYOjOpEUiHEILrCGkgiq24hajHK41J3a0f3zNj/0rg7tqP71vRifpWIODY3uonRK4OCaRL1UTolGe1b6h7q4MV4YyI0uNwAeLrTe0C5aDAzpmJyx8jV5juawbGbSoZfDe1orTJaQLWkBenYG/qcsfI1K1xurJCEKNIVP9nn7lld0tPLN6LCQSNsidYya9S1lPHB51h9149IzkuzZxnPcVj618VzN7DAHtgkyyNzSAy/8AxNB13iRm+IJSZtB5uYAAZEgBAF9+nwC6Mlc6znzjxRPe3ZdGbklAu58+gfEEje/QcnOiOgN6bMoya/hXDXX82jLzLoiw2ZR35moYLDzdvMgWHEvlmOX/ACV9gKklzSDbVkAZZDaATbbzqiBsNuQ5f81JwPSKsUZQ7em42m4351mzwsrUwok4jPvacnUrFVlH9a2zjbZZbVNj0xjJV3NbO6sZTlfJcq7Tb4kPJQqvCGHGsqhha4uFYGYIAlMGUxOYmbxcVKo+EIbgN/DmQJgPaZOImW2G2VqzLG7w5SbYlTUanHeP5B7U+Hg3Ec0jfco2EDvHn4O8rUc689prfQwTndF+YLU/w2uj62djlmqeP5Wj8qMOsLUfw2bvIx+Ng2NK7fHL62iZpVLZDaXPcGtF5Nyh4aw5Do0OtEPJaLycwCwtIpUamOD4k2tFrWmUhmLG5TL2jzKNSLPC+7KLFnDogq/G4b6WeXsDMTacgVJAptLocTGYx0VjuHWJIOufBOkWK0gwGsEmiQ7TlJOUrshRrw1GA90MKktmwycOE03gq1XlFNohgvbEgOqOnY0X/dGUaCthud3XY0BkYVH3Aykxx0HIdCqWNOhJNKjKFhFt2o/lVNTqG9zQIcSoZ2mQMxmkrunZNR7WqFJVKpDgaPL14nnxYuzbV0MEx5SMcG/2MkhZfoO1WdIpTGCbiBl0m67aEsOO13BcHZ5GanKdpi8b1uxGolFcxprODjOc5SssslrCtMDD1nLHytUYqVgf+pyx8rUkyYm7dWKEIRUOn3N19yxO60b9n3s+dukLb4QFg19yxO7Ab6H97P8ADoKn1filHBF1/wBZUpFnPmGbUgTqi+85/EJZgjn7udbYK3g5b9WTmXM7OfPo5SUNs583+KV915v7s00AG2Gyd3foKSG2+zNk06kodMbMx7yuWi+7Jk08lAoN9uQ5f8k5QHelZy29usrlpMjksOcd4XdBd6RlvtDLPLmrHsKDWwfWN+99XBPUzB2MiQnkyEOvMCYJrtAEiDklcbCmKOPSt1OyS7gncJ0uIwNxbC4zLnWyAY0TM3SMpmqLATfJcLNd+PK8bsUcfcvFNRs2GTBDrAGqGQ2Oa1zp5SX3DMVJpe52ISSzFtc6LFJfmhxSCWFlXfmzOJG4ruj4fiS38rJTOKiWuLpb0VgTeLguqTuhfiXmEwF7QCAQ4NdMyqty17QQLZyKx+uR6L+X/pc/iXgSgPh1y+qC7FtAaawlChiHMmQvlOUk/hL1b+Qu6BSjEhhxY+GSOC8AO2Tu1prCnqonI8VrjMefnyvLzWHp7f5KAf7kUapgWLT/AMNvVxuW35VXMoOMwZIXicQa2uMxsmrP+G3qIv8AuflEl2+OOF3WUBronpWmo7gRBex8pEd+YrNB8SiuDYm+hngOFuz9J5l6hGgNe0tcAQbCDcsrhXAphA73GQDwmm0s8RpvCNy+MV8OIHAFpmDcQoOEMLNZvW75/U3Xp0Jt+DTCm5kR2JdaSOEMwcfZ5asoO5xjmCsJWb2rZKdsyMvOo1igooiF2MdN07LTIuGUNGbRctrR6KwsDQzeuANUi0jT9WKsjYDcADOtkcWg2aADcFaUKFiocohAaZSBN2kk3Lhx58u1ljty48euyp9EptW41m3S/STeFawoocJgzVE5hlPP9WpYdJLDOejlcwv1ru89iwwm5wq1WudfwROV16g1n+7idFWtGpgfoObwzqQtMYz8SE53ChOOtk0NhuF0J4zyZJaBChigIie7idFTcDNd6Ss1zZvEqwlPettGhWSEMCEIUxUSn8Ea1i92AtZrd2BbWnje8471ld0lGL5EXi7WRIT3wzEfeU+tfGbEIhomLHb4WawRY3Qku292tPUZmMZUsrNJLNJytyznI86aLDK4i26REtBsW9Ycubqv0fuuxdzjIRn0BJLPn+ryhjbDrGTXmBVQNfp6/Fy5lfzZNOorppv5sp8Qg3H9s+soBuW8WHR3BOUF/pGcoWT05p9xTbG2GzIcn+KdoAOMaBxhZ22Tt2FFaujA41tkuFklk5LVaKoojZRW2SsOSX5Wq3XCukBQCkQiulX4XPoovIHepyr8NH0MXkjvSFRtzjP5SGDlaeslRdxhxNLjwDcRWb90/pd1KZudH8rC5M+sqI8SwrAIsJYZ6bHXrc9s3024SEJULTLPYTwG5hMSALPbhZDnqjuUfBkSGW1WzbKe9tsOa3grUqowrgMPNeHvYnU7Q7TpRZUSHWBlM6sgSxmB4PeAbRc5oN8jnUeBS5mpFBa8Xg/VoUl8xKV5tnk5tKy2g0XGscJ1nAkggSIneXxDzASGdS6VEDQHHUBl1N0LmkU0DJN2QXDW5Rq4cKzzO22d880sg0XKhIMZ9asTVaLpXfWlXeDcMB432eVbISqeg0Bz7SS1gM2tnafAK1gwJCRlqHBAzDxVSrYFKq2FHLNLetviFYQ4gImLQjDpCEIBCEII1O4POFS0tkycsxIi23YrnCLgIZJMgCDM2DnVW6HDeeEJ/CWO/dYvtqemUwjRKri4HLOc83tHfX28HQmWQGxWipIPyg21pC9tVpNY6StfGwdP2toN4ukQ5U9J3Mv9h7c9pcJnPfYrKYoHQ3NsIcDMWEFvaAuS6w831bNXkfAtIIE2Q3Syi/aoL8DxhOcN/b3ha1nEKVmy4fsiVnN36SE6aI8DfNdztPgV1Da0GRLgNUrJ6wrphqFCJMgJ2ZBPsBVtgujBs52OmWme9FmQb4TBvuTkGij2WyE5zO+JuNjqriNU1LbZnA1kdrmrNqyH6H61t1x+ru9WyqKEfSi645QewlWy51qBCEIoVbhw+gi8nuKs1VYf9RF1dys9l9OcAf8AiwuT4qJF/wDaQOSex6mYDZKjQuQOu1RHj/8AUgcg9j1qe2b6bVCELTIQhCCBhPBLYwtscOC8XjxGhUYivhnFRhI+y4Wg6WnuWrUemUFkVtV4mMmcHODkKLKzkOFVvtJuOQ6dafgUFocDEG+OTT8XcEw/GUZ4a/fMJ3r8lmR2Y/QVpRnMdaL/AKuRrXTYADq1qckukzEjSuv7EQkZ8rMvcm4FILDMXZR9ZVXvpjnOLIcp5XEzEs40qW90hqQXrHgiYyrpR6A2UNuoeKkIyEIQgQiajRMGwnXw2HW1vgpSEFJSMGOYXGDChyAsaHOaXaLN621M4OwHSDN0eM5szMQ4ZEmZgYhbNy0EkskFW7BL/ZjO+8xjpdQSHB8cXPhnWxzbdYeexWqFMXVQYFIF7Ibs8ohHU5vemnMie1AJ1GG7vBV5JJJMNZ2JDh21oDx/xHtZNNyo+ctlnL2S2yWmkiSmGs7AhwqwLYgcZGQrh1h61OCnxKHDdwmNOtoPao7sCQD/AE2iXF3vyyTqvYwhNYSoDYcMuY2O4zEmQ4jpkk/ETYq+l0ukBzIcOC/GOkfSVXQmsykxIcpEKdV7LVU+6E/y8XV3K38gjgcOETpY5onok9Q8JYFjxWOZ6Jode6bzKyVjatu1JE1BwXSxioUKGA+Li2moDINEuFEdLejrORXWDcCVIhixCHxS2qCBJrG31WAzN95JmdCdwLgSHRodVlpJm954TnXTPhkVjJbxNCEIRAhCEAhCEDceA17S1wBBvBuWbpdAfRjWZN0K/SzXnGlahIWoKKFTq4sN67BTdNwI5hrwBYbXQ7hrYcmpQhTYk6uKi1s1XvuRU6TWiwADQihUcxnTPqx+M5h8PaiiYHe8zj2DJDBnPlkdgV41oAkMiFpQlQhECEIQCEIQCEIQCEIQCEIQCEIQCEIQCEIQCEIQCEIQCEIQCEIQCEIQCEIQCEIQCEIQCEIQCEIQ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2" descr="data:image/jpeg;base64,/9j/4AAQSkZJRgABAQAAAQABAAD/2wCEAAkGBhISEBUUEhQUFRUVFBcUFBUVFxYVFRYUFRYWFBQUFBUYGyYeFxkjGRUUHy8gIycpLCwsFR4xNTAqNSYrLCkBCQoKDgwOFA8PFSkYHBwpKSkpKSkpKSkpKSkpKSkpNCksKiwpKSk1KSkvKSk1KSwpKSkpLDEpNSwpLikpNSkpKf/AABEIAMIBAwMBIgACEQEDEQH/xAAbAAABBQEBAAAAAAAAAAAAAAAAAQMEBQYCB//EAEoQAAECAgQHCwkGBQQDAQAAAAEAAgMRBBIhMQUTQVFhcZEGIjJScoGSobHB0RQVIzNCU2Ky8BaCosLS4QckQ2PiF3ODkzQ18SX/xAAYAQEBAQEBAAAAAAAAAAAAAAAAAQIDBP/EAB8RAQEBAAIDAAMBAAAAAAAAAAABEQISITFBBBNhA//aAAwDAQACEQMRAD8A9xQhCAQhNRaQBpQOoUIU10+CAOUO5K6luyVRrt8EExCieVn4Vx5S7jDYgnJJqE6knjAaggUn4uoIJs0TUB0e3hHuXXlPxFXE1NmiagiOM7tpXLogN8ymGrCaKygiMMxXNccUphqeXgXmSWsFAr/CV0HniphqUKQ3jDalMYZ+/sUOu7iom7i9ihqXjxnSeUjTsMlH3/FHUgCJmHUhqQY416B+6QUgZj1eKZDImYIqRPhRTrqRmE+pdtigqPionGCRtHeJ74Cd/Z3IHxEOjb+y6c/Mo+JdxwkxX9z62oHIkdwuaDzyUOn4WdCYXlgslZPKUOeQTviqPdFSDJrSSZ77ZYrEabBuEWxmVm6iMrTlBUtZvcVwIvLHyhaRRQhCEAhCEEKm0ojetvynNqVeJ2zmdbr9N6bpMTfu5R6im6VRw7fNcATbVOdWIk8w6SJ8npKqNEiZm9Jq58ki5KvO8BDVxXHw7UYwZ2bVUeQRvg6bUowfHzN6bVcTVvjm8ZiMe3jNVR5tj5m9JqUYNjfD02pi6tvKW8cbEeWN4/UqrzXG+DphHmuLnZ0/2VxFr5azjdSPL2cY7FV+aonGZ0v2SjBT+MzpHwTEWfnBnGK5OEWZ3dSgeaXcdm13gjzQfeM/F4IJ/nJmd3Ujzmz4toUHzT/cbscjzQPeDouPeippwoz4tqTzqzM7pfsohwS33n4P8lycHwxfFOweKmQTfO7cx6RXJwy3i/iKijB8LjvOoBdjBUOX9Y8wH5UyB44XbxRtPiufPI4revxXAwZD4sTne0LoYKZxdsQ9wTwF88/C3r8UedjxW7P3XTcFQ+K3a935gn4dAhD2Qec9k08KjjCjzc1uxOQaZEc4CQEzxQpEOBDaZhjQU+2MJzkERLEEZgsjutljhLiD5itKaWspuniTiz+AdpSQWe4ngROWPlC0qzW4jgROWPlC0qlaCEIUAhCEGWpMTfv5R7SuMYuKc6UV4+I9qZxi0yk4xdCIolddCIglCLpS43VsCiYxKHoJeN0DZ4Ixmgfi8VFrJQ9F1LxozdbvFLjRm6yoddLXTUTMaMx6RQIgzHpfsoeMS41NEvGt4v4nIxg4o2v8VEEZGMQS8YMw2u8UlccVuyfbNRcYlxiCUIo4rei3wXXlJyWarOxQ8YjGIJnlJznakxyiY1GMQTMcjHqJjUmNUEzyhKI6hY1GMVEzyhHlCh4xJjEEzHqkw8ZvHI/MVPMRVuGXTq8j85VhV1uH9XE5Y+ULTLM7hvVxOWPlC0yzfbQQhCgEIQgx+G2yjv0kHaAoVdWe6qFKI13GbLnafAqkx7RYSJ5piasZqSHpa6jCOLbRZfbdrSmMMpFgmbRcblRID0oemGuXc0DwelrpmaKyB6ulrpisug5A7XQXJuaEHLaKzMb53lSKyZrjOlmgdrIrJqaJoHayKyamiaB2sism5omgcrIrJuaJoHKyKybmiaBysismpomgcL1Awq7g8k/NPvUouUPCJsHP3KjQbhj6OJyx8oWmWZ3DD0cTlj5QtMs1oIQhQCEIQVmHsHGLCk3hN3zZ5Tm515zFjNma0MTFhnOdl816wVld1G5hzyYsEb48Ng9r4m6dCuoyDKawTk1omJGVlmtd+cG5vxFRnRy0yMwReDYRrGRHlelVlNbhRoyDauvO7fohQRStK68pQThhZv0QlGFm/RCg+UJcfoQTvOrfohL50bp2qBjhmGxLjBmGweCKmintzu2jwSintzu6vBQazczdg8ETbmbsCIsvOEM3h0+ZI7CDSPaGqSr5t4rdgSb3ijYEE/y0T4T7NXWumU4DK46wFXgNzDYlm3MNiqrIYSbp2JfOTNOxVoq5gje5h1+KiLLzkzTsR5xZp2Ktk3N1nxRJubrPiirPzizTsSecmZ+oqsIbm6z4oqtzdbvFBaecWZ+oo84Mz9RVXVbm6z4oqtzHafFBaeXsz9STy9mfqKq6jcx2lcua3TtKItvLmZ+1MUqkNcLDO/uUGTforuEBIyVVstw/qon+4PkatKs1uG9VE5Y+Vq0qzVgQhCihCZixgFCj0mN7GJHKLzruAU0WaSSzVIFPddFgt5NnzAqOIGEJzxzD95vgFRpo1AhvM3sY453NaT1hNHAtH9zC6DfBURdhLjQzqxfghtIwkPZY7XU7iE0XTsAUY3wIXQb4Lg7maL7iF0Qqh1Pwj7pvM0H86RmFsIC+CD90jsKmi1O5Sh+4h7Fx9kKH7lvMXDvVc7DtNH9AdF570n2ppIvox/GPyqixduOoZ/pbHvH5k2dxNE4jhqiRP1KAd2EYX0frd4JWbtXAWwDPQSB1tQTTuIovFeP+R/eVx9haL/c6ZUX7dW2wSPv+LU4d3cP3b9rPFDHZ3B0bPFH3/ELk7gYHHi7W/pXP27h+6f0m+Ke+3EDixNjf1IGXbgIPvIv4P0rj/T+HkixOcM8FJG7qjZREGtoPYVY4I3QQaTWxRJLZTmCL7iJ33IKN38Pm5Izx91pXH+nv98/9bfFbFCDGH+HxyR9sPwcuP9Pn+/b/ANZ/WtshDGG+wEX37Og79S5duCj5IsLY9bpKiYwZ3B0jJEhbH+C4O4alcaDtf+lb9CGPPjuIpWeF0nfpTb9xVMzQj98/pXoMWkNbKs5rZ3TIE9U02MIwveM6TfFXTGA+xtMA4LDqeO8BIzcnTAZ4sf8AYzxXoPl0Pjs6TfFHlsPjs6Q8U0VG5HB0WDCeIrapL5gTa6yqBObScyvkx5bD47OkPFdwqQ106rg6VhkQZG+RkopxCEIINO4Q1HtVREpUQOIENpGfGy6iFb0+9vOquK8NmTOVp+hP6msX238NupzxfCPNEHgon2kaHVakWc5Sa5j5GciDJ16qcKU58R9SGTlbZK8G0A2bZ26lG8qDGgQ8xBcZEg2Vqk3GWscyuM60kXDzG8NsZughs9k5lIzdJBInOMP+M9wWUiOmLTMzN9ubPNIGzF2XNo5CvWHZrRujge8cNcJ/gn4eHYRui/gf4LGhkmnWPq4IhRi22Zskb9OtOh2bXz1C980aw8LtuGWG6PC6cu9UeD8OzscfvbxoHKAntyq2LZi0bR/gFmzFnlLhYTDjJsSG45mvmdifxz9G39lVwWtEVkgMtwGbQrNRrBjHZh1eCSWdjei1dBKmpjjENN8OH0WqPSaHCqunChTqkjeDIpaj00713IPam0x5i+C5znVWuIEzYCQADouC1v8ADcb+MfhZ2uVJRcLugQzVAIiiIxwM8jjIgjlFXn8Nm2x9TB8y6/HP63SEIUUIQkmgVCEIBCEIIWEDItOh3a1ZiPujo8N5a50Nrmm0SfMG+8NWmwlk1HtavMMNYOjOpEUiHEILrCGkgiq24hajHK41J3a0f3zNj/0rg7tqP71vRifpWIODY3uonRK4OCaRL1UTolGe1b6h7q4MV4YyI0uNwAeLrTe0C5aDAzpmJyx8jV5juawbGbSoZfDe1orTJaQLWkBenYG/qcsfI1K1xurJCEKNIVP9nn7lld0tPLN6LCQSNsidYya9S1lPHB51h9149IzkuzZxnPcVj618VzN7DAHtgkyyNzSAy/8AxNB13iRm+IJSZtB5uYAAZEgBAF9+nwC6Mlc6znzjxRPe3ZdGbklAu58+gfEEje/QcnOiOgN6bMoya/hXDXX82jLzLoiw2ZR35moYLDzdvMgWHEvlmOX/ACV9gKklzSDbVkAZZDaATbbzqiBsNuQ5f81JwPSKsUZQ7em42m4351mzwsrUwok4jPvacnUrFVlH9a2zjbZZbVNj0xjJV3NbO6sZTlfJcq7Tb4kPJQqvCGHGsqhha4uFYGYIAlMGUxOYmbxcVKo+EIbgN/DmQJgPaZOImW2G2VqzLG7w5SbYlTUanHeP5B7U+Hg3Ec0jfco2EDvHn4O8rUc689prfQwTndF+YLU/w2uj62djlmqeP5Wj8qMOsLUfw2bvIx+Ng2NK7fHL62iZpVLZDaXPcGtF5Nyh4aw5Do0OtEPJaLycwCwtIpUamOD4k2tFrWmUhmLG5TL2jzKNSLPC+7KLFnDogq/G4b6WeXsDMTacgVJAptLocTGYx0VjuHWJIOufBOkWK0gwGsEmiQ7TlJOUrshRrw1GA90MKktmwycOE03gq1XlFNohgvbEgOqOnY0X/dGUaCthud3XY0BkYVH3Aykxx0HIdCqWNOhJNKjKFhFt2o/lVNTqG9zQIcSoZ2mQMxmkrunZNR7WqFJVKpDgaPL14nnxYuzbV0MEx5SMcG/2MkhZfoO1WdIpTGCbiBl0m67aEsOO13BcHZ5GanKdpi8b1uxGolFcxprODjOc5SssslrCtMDD1nLHytUYqVgf+pyx8rUkyYm7dWKEIRUOn3N19yxO60b9n3s+dukLb4QFg19yxO7Ab6H97P8ADoKn1filHBF1/wBZUpFnPmGbUgTqi+85/EJZgjn7udbYK3g5b9WTmXM7OfPo5SUNs583+KV915v7s00AG2Gyd3foKSG2+zNk06kodMbMx7yuWi+7Jk08lAoN9uQ5f8k5QHelZy29usrlpMjksOcd4XdBd6RlvtDLPLmrHsKDWwfWN+99XBPUzB2MiQnkyEOvMCYJrtAEiDklcbCmKOPSt1OyS7gncJ0uIwNxbC4zLnWyAY0TM3SMpmqLATfJcLNd+PK8bsUcfcvFNRs2GTBDrAGqGQ2Oa1zp5SX3DMVJpe52ISSzFtc6LFJfmhxSCWFlXfmzOJG4ruj4fiS38rJTOKiWuLpb0VgTeLguqTuhfiXmEwF7QCAQ4NdMyqty17QQLZyKx+uR6L+X/pc/iXgSgPh1y+qC7FtAaawlChiHMmQvlOUk/hL1b+Qu6BSjEhhxY+GSOC8AO2Tu1prCnqonI8VrjMefnyvLzWHp7f5KAf7kUapgWLT/AMNvVxuW35VXMoOMwZIXicQa2uMxsmrP+G3qIv8AuflEl2+OOF3WUBronpWmo7gRBex8pEd+YrNB8SiuDYm+hngOFuz9J5l6hGgNe0tcAQbCDcsrhXAphA73GQDwmm0s8RpvCNy+MV8OIHAFpmDcQoOEMLNZvW75/U3Xp0Jt+DTCm5kR2JdaSOEMwcfZ5asoO5xjmCsJWb2rZKdsyMvOo1igooiF2MdN07LTIuGUNGbRctrR6KwsDQzeuANUi0jT9WKsjYDcADOtkcWg2aADcFaUKFiocohAaZSBN2kk3Lhx58u1ljty48euyp9EptW41m3S/STeFawoocJgzVE5hlPP9WpYdJLDOejlcwv1ru89iwwm5wq1WudfwROV16g1n+7idFWtGpgfoObwzqQtMYz8SE53ChOOtk0NhuF0J4zyZJaBChigIie7idFTcDNd6Ss1zZvEqwlPettGhWSEMCEIUxUSn8Ea1i92AtZrd2BbWnje8471ld0lGL5EXi7WRIT3wzEfeU+tfGbEIhomLHb4WawRY3Qku292tPUZmMZUsrNJLNJytyznI86aLDK4i26REtBsW9Ycubqv0fuuxdzjIRn0BJLPn+ryhjbDrGTXmBVQNfp6/Fy5lfzZNOorppv5sp8Qg3H9s+soBuW8WHR3BOUF/pGcoWT05p9xTbG2GzIcn+KdoAOMaBxhZ22Tt2FFaujA41tkuFklk5LVaKoojZRW2SsOSX5Wq3XCukBQCkQiulX4XPoovIHepyr8NH0MXkjvSFRtzjP5SGDlaeslRdxhxNLjwDcRWb90/pd1KZudH8rC5M+sqI8SwrAIsJYZ6bHXrc9s3024SEJULTLPYTwG5hMSALPbhZDnqjuUfBkSGW1WzbKe9tsOa3grUqowrgMPNeHvYnU7Q7TpRZUSHWBlM6sgSxmB4PeAbRc5oN8jnUeBS5mpFBa8Xg/VoUl8xKV5tnk5tKy2g0XGscJ1nAkggSIneXxDzASGdS6VEDQHHUBl1N0LmkU0DJN2QXDW5Rq4cKzzO22d880sg0XKhIMZ9asTVaLpXfWlXeDcMB432eVbISqeg0Bz7SS1gM2tnafAK1gwJCRlqHBAzDxVSrYFKq2FHLNLetviFYQ4gImLQjDpCEIBCEII1O4POFS0tkycsxIi23YrnCLgIZJMgCDM2DnVW6HDeeEJ/CWO/dYvtqemUwjRKri4HLOc83tHfX28HQmWQGxWipIPyg21pC9tVpNY6StfGwdP2toN4ukQ5U9J3Mv9h7c9pcJnPfYrKYoHQ3NsIcDMWEFvaAuS6w831bNXkfAtIIE2Q3Syi/aoL8DxhOcN/b3ha1nEKVmy4fsiVnN36SE6aI8DfNdztPgV1Da0GRLgNUrJ6wrphqFCJMgJ2ZBPsBVtgujBs52OmWme9FmQb4TBvuTkGij2WyE5zO+JuNjqriNU1LbZnA1kdrmrNqyH6H61t1x+ru9WyqKEfSi645QewlWy51qBCEIoVbhw+gi8nuKs1VYf9RF1dys9l9OcAf8AiwuT4qJF/wDaQOSex6mYDZKjQuQOu1RHj/8AUgcg9j1qe2b6bVCELTIQhCCBhPBLYwtscOC8XjxGhUYivhnFRhI+y4Wg6WnuWrUemUFkVtV4mMmcHODkKLKzkOFVvtJuOQ6dafgUFocDEG+OTT8XcEw/GUZ4a/fMJ3r8lmR2Y/QVpRnMdaL/AKuRrXTYADq1qckukzEjSuv7EQkZ8rMvcm4FILDMXZR9ZVXvpjnOLIcp5XEzEs40qW90hqQXrHgiYyrpR6A2UNuoeKkIyEIQgQiajRMGwnXw2HW1vgpSEFJSMGOYXGDChyAsaHOaXaLN621M4OwHSDN0eM5szMQ4ZEmZgYhbNy0EkskFW7BL/ZjO+8xjpdQSHB8cXPhnWxzbdYeexWqFMXVQYFIF7Ibs8ohHU5vemnMie1AJ1GG7vBV5JJJMNZ2JDh21oDx/xHtZNNyo+ctlnL2S2yWmkiSmGs7AhwqwLYgcZGQrh1h61OCnxKHDdwmNOtoPao7sCQD/AE2iXF3vyyTqvYwhNYSoDYcMuY2O4zEmQ4jpkk/ETYq+l0ukBzIcOC/GOkfSVXQmsykxIcpEKdV7LVU+6E/y8XV3K38gjgcOETpY5onok9Q8JYFjxWOZ6Jode6bzKyVjatu1JE1BwXSxioUKGA+Li2moDINEuFEdLejrORXWDcCVIhixCHxS2qCBJrG31WAzN95JmdCdwLgSHRodVlpJm954TnXTPhkVjJbxNCEIRAhCEAhCEDceA17S1wBBvBuWbpdAfRjWZN0K/SzXnGlahIWoKKFTq4sN67BTdNwI5hrwBYbXQ7hrYcmpQhTYk6uKi1s1XvuRU6TWiwADQihUcxnTPqx+M5h8PaiiYHe8zj2DJDBnPlkdgV41oAkMiFpQlQhECEIQCEIQCEIQCEIQCEIQCEIQCEIQCEIQCEIQCEIQCEIQCEIQCEIQCEIQCEIQCEIQCEIQCEIQ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4" descr="data:image/jpeg;base64,/9j/4AAQSkZJRgABAQAAAQABAAD/2wCEAAkGBhISEBUUEhQUFRUVFBcUFBUVFxYVFRYUFRYWFBQUFBUYGyYeFxkjGRUUHy8gIycpLCwsFR4xNTAqNSYrLCkBCQoKDgwOFA8PFSkYHBwpKSkpKSkpKSkpKSkpKSkpNCksKiwpKSk1KSkvKSk1KSwpKSkpLDEpNSwpLikpNSkpKf/AABEIAMIBAwMBIgACEQEDEQH/xAAbAAABBQEBAAAAAAAAAAAAAAAAAQMEBQYCB//EAEoQAAECAgQHCwkGBQQDAQAAAAEAAgMRBBIhMQUTQVFhcZEGIjJScoGSobHB0RQVIzNCU2Ky8BaCosLS4QckQ2PiF3ODkzQ18SX/xAAYAQEBAQEBAAAAAAAAAAAAAAAAAQIDBP/EAB8RAQEBAAIDAAMBAAAAAAAAAAABEQISITFBBBNhA//aAAwDAQACEQMRAD8A9xQhCAQhNRaQBpQOoUIU10+CAOUO5K6luyVRrt8EExCieVn4Vx5S7jDYgnJJqE6knjAaggUn4uoIJs0TUB0e3hHuXXlPxFXE1NmiagiOM7tpXLogN8ymGrCaKygiMMxXNccUphqeXgXmSWsFAr/CV0HniphqUKQ3jDalMYZ+/sUOu7iom7i9ihqXjxnSeUjTsMlH3/FHUgCJmHUhqQY416B+6QUgZj1eKZDImYIqRPhRTrqRmE+pdtigqPionGCRtHeJ74Cd/Z3IHxEOjb+y6c/Mo+JdxwkxX9z62oHIkdwuaDzyUOn4WdCYXlgslZPKUOeQTviqPdFSDJrSSZ77ZYrEabBuEWxmVm6iMrTlBUtZvcVwIvLHyhaRRQhCEAhCEEKm0ojetvynNqVeJ2zmdbr9N6bpMTfu5R6im6VRw7fNcATbVOdWIk8w6SJ8npKqNEiZm9Jq58ki5KvO8BDVxXHw7UYwZ2bVUeQRvg6bUowfHzN6bVcTVvjm8ZiMe3jNVR5tj5m9JqUYNjfD02pi6tvKW8cbEeWN4/UqrzXG+DphHmuLnZ0/2VxFr5azjdSPL2cY7FV+aonGZ0v2SjBT+MzpHwTEWfnBnGK5OEWZ3dSgeaXcdm13gjzQfeM/F4IJ/nJmd3Ujzmz4toUHzT/cbscjzQPeDouPeippwoz4tqTzqzM7pfsohwS33n4P8lycHwxfFOweKmQTfO7cx6RXJwy3i/iKijB8LjvOoBdjBUOX9Y8wH5UyB44XbxRtPiufPI4revxXAwZD4sTne0LoYKZxdsQ9wTwF88/C3r8UedjxW7P3XTcFQ+K3a935gn4dAhD2Qec9k08KjjCjzc1uxOQaZEc4CQEzxQpEOBDaZhjQU+2MJzkERLEEZgsjutljhLiD5itKaWspuniTiz+AdpSQWe4ngROWPlC0qzW4jgROWPlC0qlaCEIUAhCEGWpMTfv5R7SuMYuKc6UV4+I9qZxi0yk4xdCIolddCIglCLpS43VsCiYxKHoJeN0DZ4Ixmgfi8VFrJQ9F1LxozdbvFLjRm6yoddLXTUTMaMx6RQIgzHpfsoeMS41NEvGt4v4nIxg4o2v8VEEZGMQS8YMw2u8UlccVuyfbNRcYlxiCUIo4rei3wXXlJyWarOxQ8YjGIJnlJznakxyiY1GMQTMcjHqJjUmNUEzyhKI6hY1GMVEzyhHlCh4xJjEEzHqkw8ZvHI/MVPMRVuGXTq8j85VhV1uH9XE5Y+ULTLM7hvVxOWPlC0yzfbQQhCgEIQgx+G2yjv0kHaAoVdWe6qFKI13GbLnafAqkx7RYSJ5piasZqSHpa6jCOLbRZfbdrSmMMpFgmbRcblRID0oemGuXc0DwelrpmaKyB6ulrpisug5A7XQXJuaEHLaKzMb53lSKyZrjOlmgdrIrJqaJoHayKyamiaB2sism5omgcrIrJuaJoHKyKybmiaBysismpomgcL1Awq7g8k/NPvUouUPCJsHP3KjQbhj6OJyx8oWmWZ3DD0cTlj5QtMs1oIQhQCEIQVmHsHGLCk3hN3zZ5Tm515zFjNma0MTFhnOdl816wVld1G5hzyYsEb48Ng9r4m6dCuoyDKawTk1omJGVlmtd+cG5vxFRnRy0yMwReDYRrGRHlelVlNbhRoyDauvO7fohQRStK68pQThhZv0QlGFm/RCg+UJcfoQTvOrfohL50bp2qBjhmGxLjBmGweCKmintzu2jwSintzu6vBQazczdg8ETbmbsCIsvOEM3h0+ZI7CDSPaGqSr5t4rdgSb3ijYEE/y0T4T7NXWumU4DK46wFXgNzDYlm3MNiqrIYSbp2JfOTNOxVoq5gje5h1+KiLLzkzTsR5xZp2Ktk3N1nxRJubrPiirPzizTsSecmZ+oqsIbm6z4oqtzdbvFBaecWZ+oo84Mz9RVXVbm6z4oqtzHafFBaeXsz9STy9mfqKq6jcx2lcua3TtKItvLmZ+1MUqkNcLDO/uUGTforuEBIyVVstw/qon+4PkatKs1uG9VE5Y+Vq0qzVgQhCihCZixgFCj0mN7GJHKLzruAU0WaSSzVIFPddFgt5NnzAqOIGEJzxzD95vgFRpo1AhvM3sY453NaT1hNHAtH9zC6DfBURdhLjQzqxfghtIwkPZY7XU7iE0XTsAUY3wIXQb4Lg7maL7iF0Qqh1Pwj7pvM0H86RmFsIC+CD90jsKmi1O5Sh+4h7Fx9kKH7lvMXDvVc7DtNH9AdF570n2ppIvox/GPyqixduOoZ/pbHvH5k2dxNE4jhqiRP1KAd2EYX0frd4JWbtXAWwDPQSB1tQTTuIovFeP+R/eVx9haL/c6ZUX7dW2wSPv+LU4d3cP3b9rPFDHZ3B0bPFH3/ELk7gYHHi7W/pXP27h+6f0m+Ke+3EDixNjf1IGXbgIPvIv4P0rj/T+HkixOcM8FJG7qjZREGtoPYVY4I3QQaTWxRJLZTmCL7iJ33IKN38Pm5Izx91pXH+nv98/9bfFbFCDGH+HxyR9sPwcuP9Pn+/b/ANZ/WtshDGG+wEX37Og79S5duCj5IsLY9bpKiYwZ3B0jJEhbH+C4O4alcaDtf+lb9CGPPjuIpWeF0nfpTb9xVMzQj98/pXoMWkNbKs5rZ3TIE9U02MIwveM6TfFXTGA+xtMA4LDqeO8BIzcnTAZ4sf8AYzxXoPl0Pjs6TfFHlsPjs6Q8U0VG5HB0WDCeIrapL5gTa6yqBObScyvkx5bD47OkPFdwqQ106rg6VhkQZG+RkopxCEIINO4Q1HtVREpUQOIENpGfGy6iFb0+9vOquK8NmTOVp+hP6msX238NupzxfCPNEHgon2kaHVakWc5Sa5j5GciDJ16qcKU58R9SGTlbZK8G0A2bZ26lG8qDGgQ8xBcZEg2Vqk3GWscyuM60kXDzG8NsZughs9k5lIzdJBInOMP+M9wWUiOmLTMzN9ubPNIGzF2XNo5CvWHZrRujge8cNcJ/gn4eHYRui/gf4LGhkmnWPq4IhRi22Zskb9OtOh2bXz1C980aw8LtuGWG6PC6cu9UeD8OzscfvbxoHKAntyq2LZi0bR/gFmzFnlLhYTDjJsSG45mvmdifxz9G39lVwWtEVkgMtwGbQrNRrBjHZh1eCSWdjei1dBKmpjjENN8OH0WqPSaHCqunChTqkjeDIpaj00713IPam0x5i+C5znVWuIEzYCQADouC1v8ADcb+MfhZ2uVJRcLugQzVAIiiIxwM8jjIgjlFXn8Nm2x9TB8y6/HP63SEIUUIQkmgVCEIBCEIIWEDItOh3a1ZiPujo8N5a50Nrmm0SfMG+8NWmwlk1HtavMMNYOjOpEUiHEILrCGkgiq24hajHK41J3a0f3zNj/0rg7tqP71vRifpWIODY3uonRK4OCaRL1UTolGe1b6h7q4MV4YyI0uNwAeLrTe0C5aDAzpmJyx8jV5juawbGbSoZfDe1orTJaQLWkBenYG/qcsfI1K1xurJCEKNIVP9nn7lld0tPLN6LCQSNsidYya9S1lPHB51h9149IzkuzZxnPcVj618VzN7DAHtgkyyNzSAy/8AxNB13iRm+IJSZtB5uYAAZEgBAF9+nwC6Mlc6znzjxRPe3ZdGbklAu58+gfEEje/QcnOiOgN6bMoya/hXDXX82jLzLoiw2ZR35moYLDzdvMgWHEvlmOX/ACV9gKklzSDbVkAZZDaATbbzqiBsNuQ5f81JwPSKsUZQ7em42m4351mzwsrUwok4jPvacnUrFVlH9a2zjbZZbVNj0xjJV3NbO6sZTlfJcq7Tb4kPJQqvCGHGsqhha4uFYGYIAlMGUxOYmbxcVKo+EIbgN/DmQJgPaZOImW2G2VqzLG7w5SbYlTUanHeP5B7U+Hg3Ec0jfco2EDvHn4O8rUc689prfQwTndF+YLU/w2uj62djlmqeP5Wj8qMOsLUfw2bvIx+Ng2NK7fHL62iZpVLZDaXPcGtF5Nyh4aw5Do0OtEPJaLycwCwtIpUamOD4k2tFrWmUhmLG5TL2jzKNSLPC+7KLFnDogq/G4b6WeXsDMTacgVJAptLocTGYx0VjuHWJIOufBOkWK0gwGsEmiQ7TlJOUrshRrw1GA90MKktmwycOE03gq1XlFNohgvbEgOqOnY0X/dGUaCthud3XY0BkYVH3Aykxx0HIdCqWNOhJNKjKFhFt2o/lVNTqG9zQIcSoZ2mQMxmkrunZNR7WqFJVKpDgaPL14nnxYuzbV0MEx5SMcG/2MkhZfoO1WdIpTGCbiBl0m67aEsOO13BcHZ5GanKdpi8b1uxGolFcxprODjOc5SssslrCtMDD1nLHytUYqVgf+pyx8rUkyYm7dWKEIRUOn3N19yxO60b9n3s+dukLb4QFg19yxO7Ab6H97P8ADoKn1filHBF1/wBZUpFnPmGbUgTqi+85/EJZgjn7udbYK3g5b9WTmXM7OfPo5SUNs583+KV915v7s00AG2Gyd3foKSG2+zNk06kodMbMx7yuWi+7Jk08lAoN9uQ5f8k5QHelZy29usrlpMjksOcd4XdBd6RlvtDLPLmrHsKDWwfWN+99XBPUzB2MiQnkyEOvMCYJrtAEiDklcbCmKOPSt1OyS7gncJ0uIwNxbC4zLnWyAY0TM3SMpmqLATfJcLNd+PK8bsUcfcvFNRs2GTBDrAGqGQ2Oa1zp5SX3DMVJpe52ISSzFtc6LFJfmhxSCWFlXfmzOJG4ruj4fiS38rJTOKiWuLpb0VgTeLguqTuhfiXmEwF7QCAQ4NdMyqty17QQLZyKx+uR6L+X/pc/iXgSgPh1y+qC7FtAaawlChiHMmQvlOUk/hL1b+Qu6BSjEhhxY+GSOC8AO2Tu1prCnqonI8VrjMefnyvLzWHp7f5KAf7kUapgWLT/AMNvVxuW35VXMoOMwZIXicQa2uMxsmrP+G3qIv8AuflEl2+OOF3WUBronpWmo7gRBex8pEd+YrNB8SiuDYm+hngOFuz9J5l6hGgNe0tcAQbCDcsrhXAphA73GQDwmm0s8RpvCNy+MV8OIHAFpmDcQoOEMLNZvW75/U3Xp0Jt+DTCm5kR2JdaSOEMwcfZ5asoO5xjmCsJWb2rZKdsyMvOo1igooiF2MdN07LTIuGUNGbRctrR6KwsDQzeuANUi0jT9WKsjYDcADOtkcWg2aADcFaUKFiocohAaZSBN2kk3Lhx58u1ljty48euyp9EptW41m3S/STeFawoocJgzVE5hlPP9WpYdJLDOejlcwv1ru89iwwm5wq1WudfwROV16g1n+7idFWtGpgfoObwzqQtMYz8SE53ChOOtk0NhuF0J4zyZJaBChigIie7idFTcDNd6Ss1zZvEqwlPettGhWSEMCEIUxUSn8Ea1i92AtZrd2BbWnje8471ld0lGL5EXi7WRIT3wzEfeU+tfGbEIhomLHb4WawRY3Qku292tPUZmMZUsrNJLNJytyznI86aLDK4i26REtBsW9Ycubqv0fuuxdzjIRn0BJLPn+ryhjbDrGTXmBVQNfp6/Fy5lfzZNOorppv5sp8Qg3H9s+soBuW8WHR3BOUF/pGcoWT05p9xTbG2GzIcn+KdoAOMaBxhZ22Tt2FFaujA41tkuFklk5LVaKoojZRW2SsOSX5Wq3XCukBQCkQiulX4XPoovIHepyr8NH0MXkjvSFRtzjP5SGDlaeslRdxhxNLjwDcRWb90/pd1KZudH8rC5M+sqI8SwrAIsJYZ6bHXrc9s3024SEJULTLPYTwG5hMSALPbhZDnqjuUfBkSGW1WzbKe9tsOa3grUqowrgMPNeHvYnU7Q7TpRZUSHWBlM6sgSxmB4PeAbRc5oN8jnUeBS5mpFBa8Xg/VoUl8xKV5tnk5tKy2g0XGscJ1nAkggSIneXxDzASGdS6VEDQHHUBl1N0LmkU0DJN2QXDW5Rq4cKzzO22d880sg0XKhIMZ9asTVaLpXfWlXeDcMB432eVbISqeg0Bz7SS1gM2tnafAK1gwJCRlqHBAzDxVSrYFKq2FHLNLetviFYQ4gImLQjDpCEIBCEII1O4POFS0tkycsxIi23YrnCLgIZJMgCDM2DnVW6HDeeEJ/CWO/dYvtqemUwjRKri4HLOc83tHfX28HQmWQGxWipIPyg21pC9tVpNY6StfGwdP2toN4ukQ5U9J3Mv9h7c9pcJnPfYrKYoHQ3NsIcDMWEFvaAuS6w831bNXkfAtIIE2Q3Syi/aoL8DxhOcN/b3ha1nEKVmy4fsiVnN36SE6aI8DfNdztPgV1Da0GRLgNUrJ6wrphqFCJMgJ2ZBPsBVtgujBs52OmWme9FmQb4TBvuTkGij2WyE5zO+JuNjqriNU1LbZnA1kdrmrNqyH6H61t1x+ru9WyqKEfSi645QewlWy51qBCEIoVbhw+gi8nuKs1VYf9RF1dys9l9OcAf8AiwuT4qJF/wDaQOSex6mYDZKjQuQOu1RHj/8AUgcg9j1qe2b6bVCELTIQhCCBhPBLYwtscOC8XjxGhUYivhnFRhI+y4Wg6WnuWrUemUFkVtV4mMmcHODkKLKzkOFVvtJuOQ6dafgUFocDEG+OTT8XcEw/GUZ4a/fMJ3r8lmR2Y/QVpRnMdaL/AKuRrXTYADq1qckukzEjSuv7EQkZ8rMvcm4FILDMXZR9ZVXvpjnOLIcp5XEzEs40qW90hqQXrHgiYyrpR6A2UNuoeKkIyEIQgQiajRMGwnXw2HW1vgpSEFJSMGOYXGDChyAsaHOaXaLN621M4OwHSDN0eM5szMQ4ZEmZgYhbNy0EkskFW7BL/ZjO+8xjpdQSHB8cXPhnWxzbdYeexWqFMXVQYFIF7Ibs8ohHU5vemnMie1AJ1GG7vBV5JJJMNZ2JDh21oDx/xHtZNNyo+ctlnL2S2yWmkiSmGs7AhwqwLYgcZGQrh1h61OCnxKHDdwmNOtoPao7sCQD/AE2iXF3vyyTqvYwhNYSoDYcMuY2O4zEmQ4jpkk/ETYq+l0ukBzIcOC/GOkfSVXQmsykxIcpEKdV7LVU+6E/y8XV3K38gjgcOETpY5onok9Q8JYFjxWOZ6Jode6bzKyVjatu1JE1BwXSxioUKGA+Li2moDINEuFEdLejrORXWDcCVIhixCHxS2qCBJrG31WAzN95JmdCdwLgSHRodVlpJm954TnXTPhkVjJbxNCEIRAhCEAhCEDceA17S1wBBvBuWbpdAfRjWZN0K/SzXnGlahIWoKKFTq4sN67BTdNwI5hrwBYbXQ7hrYcmpQhTYk6uKi1s1XvuRU6TWiwADQihUcxnTPqx+M5h8PaiiYHe8zj2DJDBnPlkdgV41oAkMiFpQlQhECEIQCEIQCEIQCEIQCEIQCEIQCEIQCEIQCEIQCEIQCEIQCEIQCEIQCEIQCEIQCEIQCEIQCEIQ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8" name="Picture 24" descr="http://t3.gstatic.com/images?q=tbn:ANd9GcQhzDz7cmJi5ejbCgc92Hu-7omB6m-lehT0LyjdHIbHfP43JVAoh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1219201" cy="98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://t3.gstatic.com/images?q=tbn:ANd9GcSo7B7fUYLOJ0ht8BM68C3-Fv9Ahq7ZTFHAEE9KPYGG2lJMEyOMy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1134978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34" descr="data:image/jpeg;base64,/9j/4AAQSkZJRgABAQAAAQABAAD/2wCEAAkGBhQSERUUEBISFRQUFBUWFRUVFRQSFBUVFBUYFBQXFBUYHCYeFxwkGRQUHy8gIycpLCwsFR4xNTAqNSYrLCkBCQoKDgwOFw8PGikcHBwpKSkpKSkpKSktLyksKSwsLDEsKSkpKSwsKTUpKSwpNSksKSksKSksLSwpNSk1NTUpLv/AABEIAMIBAwMBIgACEQEDEQH/xAAbAAABBQEBAAAAAAAAAAAAAAAAAQIEBQYDB//EAEkQAAECAgUFCwgIBQQDAAAAAAEAAgMRBBIhMVEFBkFhcRMVIjJygZGSocHRFDNCUlNisbIjVHOCotLh8AcWQ5PiRGPC8SQ0dP/EABgBAQEBAQEAAAAAAAAAAAAAAAABAgME/8QAJBEBAQEAAQUAAQQDAAAAAAAAAAERAgMSITFBUROBocEEMkP/2gAMAwEAAhEDEQA/APcUIQgEIRNAIUOLT5cWXOU1tPOksnzoJyFAbTDpcDzINM97sQT0TVeaX7x6EopWs9CuCfNCrxG1v6SlMblJianoUAxZ6HdKQPlc09KYanzQXgXkKBW90dKWZ9UdKYamueBeQkEYG4jpUSZwb0pCXe70phqXuwxSOpAGnoBKjCtixHC9ZiYalGOEgpA1qNb67EW+0aoqT5QJ3HbYlMXDwUWr/uBAZ/udiYJYf+70x8YjRPnXDcx67ugrlFaRxXOPSiafScpljS5zDJombV0ydlFsZlZmwg3tOBVBnBGcIciTwjK2ei3wXXMriReW35VRpUIQooQhCAQhCAQhCAVVTKRWdVnYDdiQrVZqJF4ZPvH4oHCltFlb8KPL2eseqFzjlr72y5JkuPkrMHdb9FpErfFvrO6AjfNuLuxRRQYWDuufBOFBhYO658EwSN9G+90hG+rcHdK4b3wsHf3B4JRQIXqu/uBMHXfZuB6yN92+r+JN8gheo7rpRQIfs3dZyqDfdvq9pRvuPVHSUvkUP2R6z04URnsulz/FBy34Hqjt8Ub7+63oPiuvkzPZN6x/MjcWeyZzkfmQcjlj3W9CTfk4N6q77i32cL8J7ylENvqQeqD/AMVBF36Pu9UJN/XYjoapgAwhczAe4J7XaxzMaO9BA37dj2DwRvzE0E9CsBE953NVHclD9bus7uKCBvnF/wBzod4J4pUY+06HeCmiIMB8fin+Va0EVkKMRObhqJIPQrehQy1gDjN15ULypHlSCuzzdZD+98AlzI4kXlt+VQ85Ikwz73wCmZkcSLy2/KnxfrTIQhZUIQhAIQhAIQhALIR38N3KPxWvWMynZGePePbb3qxKXdEoiKLuiXdFUS90QIqiCInCIgl7qjdVFD0tdBKERLuiiiIiuglCKl3RRa65PrTscAMJT/7QT90Ruqih2KWsgk7qjdVGrIrIJQio3VRayKyCVuqN1UWsisglbqgxVFrIrIJO6o3VRqyKyDjll82N5TvlCssxzwIvLb8qp8pu4A5R+X9FcZjcSLy2/KrfRGnQhCw0EIQgEIQgEIQgFkM5YdWOT6zQejgn4LXqmzmya6JDrQxN7JkD1hpG2yYSJWUEcYjpCURhiLp3i7HZrVPuov3JvQntpdw3OwWAAECWwLTK3EQHSE+aqG04i5nY5dN8j6h6HeCC0rJayq98z6h6D4J2+vunt8EFlWTqyq99fdPb4JpyoMCJayO5FW00FyqhlMe91v0TxlVukE848EFnWRNVZyq26RH3gm74txddLjDwQW00TVYzKgGJ2kJ++zcD0hBY1kVlXb7NwPSEb7N19iCxrIrKu32br7Eu+zdfYgsKyKyr99W6+xG+jdfQgnzSFyg76N19CTfNmvoVHenng8/cVd5jD6OJyx8oWZjU1rhITWnzG83E5Y+UKUjTIQhZaCEIQCEIQCEIQCEIQZLOLNAvJiUeQcbXQyZAnFp0HUs2cgUof6eJ2HvXqKETHlm8tJ+rxeqk3spH1eN1HL1RCumPKTQ4/sI/9t/gm7lF9lF54b/BesITTHkxri9kTqP8E0Rzg7qu8F62hNMeSGlbUhpox7V63JIYYwHQmmPJfLRiOlL5aPWHSvVjRWeo3qhNNAhm+Gzqt8E0x5b5Xr7UeU616eclQfYwuo3wXM5Do5vgQf7bPBNMeaeUfuxG7/uS9J/l+jfV4PUb4Lmc2aN9XhdUJpjzvddQ6Ak3UYDoC9D/AJTovsIfb4ppzRovsW9Z471dTHn26DBvQPBJugwb0BegOzOoh/o9D4g/5Jn8lUX2bv7kTxU0xgi9uDegJrYoukFsombVCm5sos2mRqujGRlOUxMLiM3KDoMa3XFOGLdY6VRl4UQTlIWhbLMU/RROWPlCitzVol4fSMRIP/IrbJECDRmlrHRTWMyXMcTdLQwYIRdIUXfJnvdSJ+VG+TPe6kT8qy0lIUXfJnvdSJ+VIMqQ6zWzILjJs2vEzhMhDUtCJoQcY1IlZZOWmzYq+PSo5835OOUXu0agNK7U3j8w71U+VRZ+ahHWIzh2FtizrWGx2043RoA5JA+ZpXNraeP6sM7Sw9FgT4uUnNE3QhYCbI4uF54tnOuFHzhDzVZCjuPuPhuEpTnaQexNpkdTEyjjD5jCThTsoD+lDOuTTP8AGFwiZzQ2mRbGnpA3JxG2Tkv8ywtO7jbDa6+3QU8mR0dlLKHsR1R+Ypwy3TgLaMDrqut5ppjc44PrxeeA7uCkDLMP2jhtgxO4JtMjgM5KUDwqKSNTYg7bUOztji+ikdf8qk7+Q/bAcqHGb3Jwy4z6xC5y8fFNTEIZ6RAeFRjLUXT+VKc+iL6O4bXf4q3h0pzgC1zSDcQTI7E4xn6jz/oncuKlufrJWwnz1OYR2kHsQM/ofsonWh+KtS86WtPVPck3MG9jOq3wTuTFezPuDLhMiA4cE9tZO/nuBpbFGuqCOwqY6iwzxoUIzIHEab155laiufSXthQybZBsNuqdjRcrLqXw9CyVnVApEQw4TnVgK0nNc2YF8ib71cLzbMFv/mW6Ib+mbQV6SqBCEIBCEIBCEIKqK+Rdy3KA3cxKUO6UrMKstPuM6oUyk3u5Tl51lrKcZtIiNZGiNaKsmtIAHAacMStMW43rKWAAA0gCwCQu6Uvlw9U9A8V5kcr0n6xF6R4JpyvSfrEXpHgqz3x6b5ePVPQPFBp49U9A8V5fvtSD/qI3W/RMOVaR9Zj9dDveo+Xj1T0fqnGJOJC+0C86yFlKMaRDDo8VzSXTa50weA429C9DHnIXLaiy60SEIWHRBpvH5lUUiOGNmZASvJIFlpJtuGnmxVvTuMNnesRnNTTX3MXcEnWDaBfjadgwWM2tfEWlR3RnOe4nc2lrpOIE9Fgla+U5NGsDFJSaSTwQC1lhDbbLLKxMiTqnILnSjLgCUmSwE3Sk4kE6LQLLLVzHcPhsXSM0kV9vMPgPeSyBwuGB0BDiewethsQ9xPQNJw1uVZLFb8Bo1Y1VIotOfDM2l1tUnTOQ0gtt7CosXRdcMDo2oq6tA0atiDWUHKW6i0yMgS0OLrDcQTKf7mpThfswJ0Y1FkIEdzHMIN20C02g2aVq90Awts0G2Rwn+wudmOnGptAP0bOSF3XCg+bZyQu6w0UFKmpZoEiHi8ofArBx8oOgRosWEZPEVrbRMEOY6YI5h0LdvN3K7ivP8qN4FIOFJhD8D1vizyT8wXVqY5x0w4jjK6bntJXoy86/h1/7L/sT87V6It1iFQkQopUJEs0AhCEFRSb3cpy85y1k2KaRELYURwJbIhpIPAaPiF6NSpzNnpO0j4KBSiWscWNBIEw01pmWiVi0xZrzk5Kjexi9R3gm71xvYxeo5ap+VY5NtF/C/wAUkSmxG8Wi8YBx4LzwjYdOoIx2so3Isf2MTqppyLHu3KJ1bVsaPlWMZh0AiTSRwX3iUtO1ONMfOe4Gd06j7ulcep1uPTuXf2mu3T/x7zmz+bjMZEyTGbSIbnwnhoJmSJAcFwx1r0Qechctq40Jk4bS5oBItbbMLs3zkOz0wusuzWe3LjQoQhRpCp/GGzvWBzmb/wCRo4rdunUt9T+M3YVgs5wN3+4PiRipP9lvpBfovu13noTXaNg/d6VwFmwYYnakcbtg/dy2wdEGy4YYbCllhO4Y4ah3oiaNg+GsppFvRh8bUBE0X3Nxw2pSRMWi4YHRt7ksXRL1Ro1bEr52bBj4hAyILrBdh/itJkekEwRM2ibbToF1hIxulKxZuILtmrxK0GQTKCeU74DCxZ5emuK9or6sFpNzWEmVpk0EnsCgOzmhmEXww6dRj2hzRIiKSIfFcdLTO2zTJTqNDDoIabnMIMrLHAgyOwqHSM3GFgDKzasJsMCfBduYO5l4lMkFxNkp6V5+Xd8evo/pf9NR6BnG0A7u93CM2kQ3loAqtcKwaBx3sErZFwEzOatoWUYbnVQ7hTLapDmurNaHuBBFhDXNPOoTM3mBtWsTwIjOE1r2ndSwvmwiRE2Cw4lLk/ILYLmkRIjg2cg6R4TmNhucXX8VgkLgpLydOf6F2y37n9LJxu29xWDp/maT/wDVC+VwW7iaNp+UrERoZdR6YR6MeG47Gzn8V34vFyTP4cj6eJ9kO1/6L0Fef/w3H00X7NvzLfkrdYhU10QC8gLM5yZ9QqPNkOUSLgDwWn3jo2Xrzml5yUiNFDyXhzTOvOpDaL+CNOEtOlWcbS2R7chYzM/PuHSAGPcyvMgSPBcRYamv3b8FsmuncpZilQhCgraReeUVxXekC08py5KobJCVc40drQS4yASByQpQ4G5CqGFMHnIfLC6Jn9SHywoL5KkQo0h0+9vOsHnUPpxyP+R1LeZQHF51hc6m/SiXqn5ipPa30rD6N9wxxSkzwu1a+dPpLA1wDTYWhzdjtonfNNlKyRu14nYtskAtu0C7/pKb+YXzHemu7tMu8pztEsB+7AiEeNQNguIw50oF19wx8EOuE8Bj4prrJXXDBA5+i3RjrOsK9yGJwjynWieAwB+KoXC7ZrxOpXmR/NWn0nXyJ0YgnsWb6antoKGSITS0AuDZgEyBdKyZ0CclSwcjUlhEogfJrQXbo6DprxKjGjS4uM3OJutV3QvNs5IXdcm8VNHbSpibWhpPCDor3mrORsNodKdxsMr07IdEpMOsKRFa9hcSytN0YA2yiPEm2YAHTarRKEXDImj73yrPZuwg9tJa658YtOwsl3rQRtH3vlVFmtxY327vgFZ6T6jfw8ZudIjw3cYNA6jiD8QedSM784Iu4zo/mqxbFc08NtUy0cWcr/Fc4o3DKUKJc2MKrtpFU9tUrvljI8SjRHR6OKzHmcWFKYM75BdZfrnZ8eaUx4aKzptmbGk1nuN85XqHGgmrWjWN0QwQa2nhnmuu2rW5WzchxmmkURpcP6kL0maZDSWz0KlZAna0CZDQ6VrRL1QRabVvlyrnOPb4qrjUItIjUWbX37nxQ+XrD0SJWOXoeY/8RRElCpBLYgMjWkCCbg/WTc4WFZhsAATB2uN55WOxRouS2xYkMgObEnIPaLSNLDocDgszz4a3HurHzEwnLKZqCNChhsZ4I/pgzrStJa43GUtotWnhRg4dyy2gUiIJnlFcd0XaNkh5e5wiyDjMAsBldO2YwTN5n+1H9v8AyVQzdQq6l5JZEJJLgS4EyI0S1YDtVpvK/wBqP7f+SN5n+1/B/kiK2Bk1jHVm1pjRZK4i6V9p7MFM3Rdt5X+1/APzI3kd7X8A/Mg4V00O+kh8sKTvI/2v4B+ZJDyE4PY4xrGOrEBgFbVOdiKt0JUKKh5Q9Hafgstl6hVwSLx2aQbjKUzPUStTlC4be5UtJeKxnK/TLvKxfbU9MpDM2VH1muaSWGRJBBkWEWXzF6jxGSMiJETBFhkQbROZVrlPJthc2rICeggSNxlpJNjjYJSOgrkDXIbHrtiWAPquc4SsqvDnNA2rcrKDOYsw168AkcLtg/dpXSPRXNNsiBpBY4arnGS5YYfvALSAGUtgw7gUrr9Nwx8Qle60TOgX/qU6HRy6VRpdYLWtJA2loMulQc3NusmZaJTvwttWgyfALIUnaZk6JT0XtulhfNRKLQJEcIVgRMcFzZStEybb76tklZtZwbGkWaJj4Nks2tSLWhebZyQu640PzbOSF2XNsIQhByj6Nj/lVLmt5uL9u/4BXUc/K74BUeah+iifbP7lqekpMv8An6J9sPmatq5s1isvefon2w+Zq2y1PTN9sllvN18N/lFDNV972aHjTZis/HoDKSDEorQyM2Zi0e6sReYfval6asznDmwXO3ajGpGbbZYHbVqVmxhoGSXxjKHY6YmCLBaB9IPRwx+Cvd4aRBe3yVrTcTEm2THzNebYnFaBbYJnVcrTI+VmR5wo7dzjAguE6hc4CVYEWzl2FXwozatWXBIIIOkG+Z51bScVfk+mUd7yILmucBOysbCZGrOyU8FIpFN3N7QGuM7S65rW3TJ0mfoiZ02BV1EyTBgkthQnNY9pESI6I+sGicmstLtegAEWqSyA6QDiQ0TqkSmbLNzaJ1rBpunpKy0u4Mee393Lqqaj0prS2G41X28EurEW6XYm9WcGNoN/xUll9FljshCFUKhCEAhCEAhCEEanQXObwKs5z4U5a7rVBLI4/psI0BsXucxW6JKYuqFzwa26QmzZafNvMpe6Z42FVkF1DjisyHXb67YcYN2FwHYtBS83aPEEokFhAdWulMznbK8TNxsU9kINADQABYALABqAuTDWOdk2hzHCqE3cJzD+IBN/l2C/iRp4SdDfzX2raFs71HiZNhO40KGdrGnuUw1lDmoRxYsrJWsl8EQ8iRROb2unK41HT2kFaQ5BgaIYbbPglzLfukJH5Eb6MSO3ZEceitNXKeFGKC8egfukS7CEx0B2mG+71Z/mV47JD/Rjv+8yG+XYEhoEYXRIRssnDc23GbX9ynldcaH5tvJC7JhgRxeyE7GrEc23UHNPxTa0Ucajv11Xw3y7QT0LOVdjqhcmx7JuZEZfOuwiUtJLZiXOubMqQTxY0I7Hg677lMXT6SbPuu7lTZqN+gOuNE57RJWkekNImHMIqPkQ5pGidoKos0qHFjMqjgUcOeXvEw+MSeJDd6LBITcLTcDetSeGbUymUcxqVAbDk4wX14sjMQwCCA4i5xlY29bBcqLRGQ2hsNjWNFzWgAdAXVbZCEIQUOcObDY4rw5Mit4rhplcDJVOT8rmIfJ6WSyK0yBubEGDsQZc62ip8v5uspLbbHjiuF4QKKDY50VzCZWTHAEhYX3TE/RsA22qqpeVbyx1siHRiACRpbCb6I1/9rlkbLb4b/JaaLbmvda1wuAM7x+yrajZsQmumZuHosdIsbbMWelLRPBcetx6lycLn5duleHHbz8/hT5PyQ6NImbIc5z9N+NUnRZxjzYrTkKlzqy4YDQ2CZxZtdVlxmTPBnKUzKQF5lISJC5ZGyVEfEbSY8R5cWzYwhrSyuDWa6QmG2gVJm1jSSSAnS6XHpTIdTqXqXa0cCPoN/xUgLP0/KoEVkFlsRzgT7rRbM6zdzrQBdnEqEIQCEIQCEIQCEIQCEIQCEIQCEIQCEIQCEIQU0TNaEWuAdFa57i5zxENczMyJmYlouVhQcnQ4MMQ4bQ1g0fEnEnFSUII78nQ3caHDO1jT3Ls1srAJAJyECIQhAIQhAIQhBWZdyEyksk4ScOK6VrSqXImWXwH+TUvZDiSsI0An9yWtVdlnIrKQyq8W3hwvBQSorG8ZwHBBk4ysBlO3QDIdAWWyvndN25UQbo8zFfQ3Zj8FG/kuku4ESkOMKdgmbhiCVpMj5uQqOOCJnE2q+BDzazd3KcSKa0V9pJtK0SRKoBCEIBCEIBCEIBCEIBCEIBCEIBCEIBCEIBCEIBCEIBCEIBCEIBIUIQCEIQCEIQCEIQCVCEAhCEAhCEAhCEH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36" descr="data:image/jpeg;base64,/9j/4AAQSkZJRgABAQAAAQABAAD/2wCEAAkGBhQSERUUEBISFRQUFBUWFRUVFRQSFBUVFBUYFBQXFBUYHCYeFxwkGRQUHy8gIycpLCwsFR4xNTAqNSYrLCkBCQoKDgwOFw8PGikcHBwpKSkpKSkpKSktLyksKSwsLDEsKSkpKSwsKTUpKSwpNSksKSksKSksLSwpNSk1NTUpLv/AABEIAMIBAwMBIgACEQEDEQH/xAAbAAABBQEBAAAAAAAAAAAAAAAAAQIEBQYDB//EAEkQAAECAgUFCwgIBQQDAAAAAAEAAgMRBBIhMVEFBkFhcRMVIjJygZGSocHRFDNCUlNisbIjVHOCotLh8AcWQ5PiRGPC8SQ0dP/EABgBAQEBAQEAAAAAAAAAAAAAAAABAgME/8QAJBEBAQEAAQUAAQQDAAAAAAAAAAERAgMSITFBUROBocEEMkP/2gAMAwEAAhEDEQA/APcUIQgEIRNAIUOLT5cWXOU1tPOksnzoJyFAbTDpcDzINM97sQT0TVeaX7x6EopWs9CuCfNCrxG1v6SlMblJianoUAxZ6HdKQPlc09KYanzQXgXkKBW90dKWZ9UdKYamueBeQkEYG4jpUSZwb0pCXe70phqXuwxSOpAGnoBKjCtixHC9ZiYalGOEgpA1qNb67EW+0aoqT5QJ3HbYlMXDwUWr/uBAZ/udiYJYf+70x8YjRPnXDcx67ugrlFaRxXOPSiafScpljS5zDJombV0ydlFsZlZmwg3tOBVBnBGcIciTwjK2ei3wXXMriReW35VRpUIQooQhCAQhCAQhCAVVTKRWdVnYDdiQrVZqJF4ZPvH4oHCltFlb8KPL2eseqFzjlr72y5JkuPkrMHdb9FpErfFvrO6AjfNuLuxRRQYWDuufBOFBhYO658EwSN9G+90hG+rcHdK4b3wsHf3B4JRQIXqu/uBMHXfZuB6yN92+r+JN8gheo7rpRQIfs3dZyqDfdvq9pRvuPVHSUvkUP2R6z04URnsulz/FBy34Hqjt8Ub7+63oPiuvkzPZN6x/MjcWeyZzkfmQcjlj3W9CTfk4N6q77i32cL8J7ylENvqQeqD/AMVBF36Pu9UJN/XYjoapgAwhczAe4J7XaxzMaO9BA37dj2DwRvzE0E9CsBE953NVHclD9bus7uKCBvnF/wBzod4J4pUY+06HeCmiIMB8fin+Va0EVkKMRObhqJIPQrehQy1gDjN15ULypHlSCuzzdZD+98AlzI4kXlt+VQ85Ikwz73wCmZkcSLy2/KnxfrTIQhZUIQhAIQhAIQhALIR38N3KPxWvWMynZGePePbb3qxKXdEoiKLuiXdFUS90QIqiCInCIgl7qjdVFD0tdBKERLuiiiIiuglCKl3RRa65PrTscAMJT/7QT90Ruqih2KWsgk7qjdVGrIrIJQio3VRayKyCVuqN1UWsisglbqgxVFrIrIJO6o3VRqyKyDjll82N5TvlCssxzwIvLb8qp8pu4A5R+X9FcZjcSLy2/KrfRGnQhCw0EIQgEIQgEIQgFkM5YdWOT6zQejgn4LXqmzmya6JDrQxN7JkD1hpG2yYSJWUEcYjpCURhiLp3i7HZrVPuov3JvQntpdw3OwWAAECWwLTK3EQHSE+aqG04i5nY5dN8j6h6HeCC0rJayq98z6h6D4J2+vunt8EFlWTqyq99fdPb4JpyoMCJayO5FW00FyqhlMe91v0TxlVukE848EFnWRNVZyq26RH3gm74txddLjDwQW00TVYzKgGJ2kJ++zcD0hBY1kVlXb7NwPSEb7N19iCxrIrKu32br7Eu+zdfYgsKyKyr99W6+xG+jdfQgnzSFyg76N19CTfNmvoVHenng8/cVd5jD6OJyx8oWZjU1rhITWnzG83E5Y+UKUjTIQhZaCEIQCEIQCEIQCEIQZLOLNAvJiUeQcbXQyZAnFp0HUs2cgUof6eJ2HvXqKETHlm8tJ+rxeqk3spH1eN1HL1RCumPKTQ4/sI/9t/gm7lF9lF54b/BesITTHkxri9kTqP8E0Rzg7qu8F62hNMeSGlbUhpox7V63JIYYwHQmmPJfLRiOlL5aPWHSvVjRWeo3qhNNAhm+Gzqt8E0x5b5Xr7UeU616eclQfYwuo3wXM5Do5vgQf7bPBNMeaeUfuxG7/uS9J/l+jfV4PUb4Lmc2aN9XhdUJpjzvddQ6Ak3UYDoC9D/AJTovsIfb4ppzRovsW9Z471dTHn26DBvQPBJugwb0BegOzOoh/o9D4g/5Jn8lUX2bv7kTxU0xgi9uDegJrYoukFsombVCm5sos2mRqujGRlOUxMLiM3KDoMa3XFOGLdY6VRl4UQTlIWhbLMU/RROWPlCitzVol4fSMRIP/IrbJECDRmlrHRTWMyXMcTdLQwYIRdIUXfJnvdSJ+VG+TPe6kT8qy0lIUXfJnvdSJ+VIMqQ6zWzILjJs2vEzhMhDUtCJoQcY1IlZZOWmzYq+PSo5835OOUXu0agNK7U3j8w71U+VRZ+ahHWIzh2FtizrWGx2043RoA5JA+ZpXNraeP6sM7Sw9FgT4uUnNE3QhYCbI4uF54tnOuFHzhDzVZCjuPuPhuEpTnaQexNpkdTEyjjD5jCThTsoD+lDOuTTP8AGFwiZzQ2mRbGnpA3JxG2Tkv8ywtO7jbDa6+3QU8mR0dlLKHsR1R+Ypwy3TgLaMDrqut5ppjc44PrxeeA7uCkDLMP2jhtgxO4JtMjgM5KUDwqKSNTYg7bUOztji+ikdf8qk7+Q/bAcqHGb3Jwy4z6xC5y8fFNTEIZ6RAeFRjLUXT+VKc+iL6O4bXf4q3h0pzgC1zSDcQTI7E4xn6jz/oncuKlufrJWwnz1OYR2kHsQM/ofsonWh+KtS86WtPVPck3MG9jOq3wTuTFezPuDLhMiA4cE9tZO/nuBpbFGuqCOwqY6iwzxoUIzIHEab155laiufSXthQybZBsNuqdjRcrLqXw9CyVnVApEQw4TnVgK0nNc2YF8ib71cLzbMFv/mW6Ib+mbQV6SqBCEIBCEIBCEIKqK+Rdy3KA3cxKUO6UrMKstPuM6oUyk3u5Tl51lrKcZtIiNZGiNaKsmtIAHAacMStMW43rKWAAA0gCwCQu6Uvlw9U9A8V5kcr0n6xF6R4JpyvSfrEXpHgqz3x6b5ePVPQPFBp49U9A8V5fvtSD/qI3W/RMOVaR9Zj9dDveo+Xj1T0fqnGJOJC+0C86yFlKMaRDDo8VzSXTa50weA429C9DHnIXLaiy60SEIWHRBpvH5lUUiOGNmZASvJIFlpJtuGnmxVvTuMNnesRnNTTX3MXcEnWDaBfjadgwWM2tfEWlR3RnOe4nc2lrpOIE9Fgla+U5NGsDFJSaSTwQC1lhDbbLLKxMiTqnILnSjLgCUmSwE3Sk4kE6LQLLLVzHcPhsXSM0kV9vMPgPeSyBwuGB0BDiewethsQ9xPQNJw1uVZLFb8Bo1Y1VIotOfDM2l1tUnTOQ0gtt7CosXRdcMDo2oq6tA0atiDWUHKW6i0yMgS0OLrDcQTKf7mpThfswJ0Y1FkIEdzHMIN20C02g2aVq90Awts0G2Rwn+wudmOnGptAP0bOSF3XCg+bZyQu6w0UFKmpZoEiHi8ofArBx8oOgRosWEZPEVrbRMEOY6YI5h0LdvN3K7ivP8qN4FIOFJhD8D1vizyT8wXVqY5x0w4jjK6bntJXoy86/h1/7L/sT87V6It1iFQkQopUJEs0AhCEFRSb3cpy85y1k2KaRELYURwJbIhpIPAaPiF6NSpzNnpO0j4KBSiWscWNBIEw01pmWiVi0xZrzk5Kjexi9R3gm71xvYxeo5ap+VY5NtF/C/wAUkSmxG8Wi8YBx4LzwjYdOoIx2so3Isf2MTqppyLHu3KJ1bVsaPlWMZh0AiTSRwX3iUtO1ONMfOe4Gd06j7ulcep1uPTuXf2mu3T/x7zmz+bjMZEyTGbSIbnwnhoJmSJAcFwx1r0Qechctq40Jk4bS5oBItbbMLs3zkOz0wusuzWe3LjQoQhRpCp/GGzvWBzmb/wCRo4rdunUt9T+M3YVgs5wN3+4PiRipP9lvpBfovu13noTXaNg/d6VwFmwYYnakcbtg/dy2wdEGy4YYbCllhO4Y4ah3oiaNg+GsppFvRh8bUBE0X3Nxw2pSRMWi4YHRt7ksXRL1Ro1bEr52bBj4hAyILrBdh/itJkekEwRM2ibbToF1hIxulKxZuILtmrxK0GQTKCeU74DCxZ5emuK9or6sFpNzWEmVpk0EnsCgOzmhmEXww6dRj2hzRIiKSIfFcdLTO2zTJTqNDDoIabnMIMrLHAgyOwqHSM3GFgDKzasJsMCfBduYO5l4lMkFxNkp6V5+Xd8evo/pf9NR6BnG0A7u93CM2kQ3loAqtcKwaBx3sErZFwEzOatoWUYbnVQ7hTLapDmurNaHuBBFhDXNPOoTM3mBtWsTwIjOE1r2ndSwvmwiRE2Cw4lLk/ILYLmkRIjg2cg6R4TmNhucXX8VgkLgpLydOf6F2y37n9LJxu29xWDp/maT/wDVC+VwW7iaNp+UrERoZdR6YR6MeG47Gzn8V34vFyTP4cj6eJ9kO1/6L0Fef/w3H00X7NvzLfkrdYhU10QC8gLM5yZ9QqPNkOUSLgDwWn3jo2Xrzml5yUiNFDyXhzTOvOpDaL+CNOEtOlWcbS2R7chYzM/PuHSAGPcyvMgSPBcRYamv3b8FsmuncpZilQhCgraReeUVxXekC08py5KobJCVc40drQS4yASByQpQ4G5CqGFMHnIfLC6Jn9SHywoL5KkQo0h0+9vOsHnUPpxyP+R1LeZQHF51hc6m/SiXqn5ipPa30rD6N9wxxSkzwu1a+dPpLA1wDTYWhzdjtonfNNlKyRu14nYtskAtu0C7/pKb+YXzHemu7tMu8pztEsB+7AiEeNQNguIw50oF19wx8EOuE8Bj4prrJXXDBA5+i3RjrOsK9yGJwjynWieAwB+KoXC7ZrxOpXmR/NWn0nXyJ0YgnsWb6antoKGSITS0AuDZgEyBdKyZ0CclSwcjUlhEogfJrQXbo6DprxKjGjS4uM3OJutV3QvNs5IXdcm8VNHbSpibWhpPCDor3mrORsNodKdxsMr07IdEpMOsKRFa9hcSytN0YA2yiPEm2YAHTarRKEXDImj73yrPZuwg9tJa658YtOwsl3rQRtH3vlVFmtxY327vgFZ6T6jfw8ZudIjw3cYNA6jiD8QedSM784Iu4zo/mqxbFc08NtUy0cWcr/Fc4o3DKUKJc2MKrtpFU9tUrvljI8SjRHR6OKzHmcWFKYM75BdZfrnZ8eaUx4aKzptmbGk1nuN85XqHGgmrWjWN0QwQa2nhnmuu2rW5WzchxmmkURpcP6kL0maZDSWz0KlZAna0CZDQ6VrRL1QRabVvlyrnOPb4qrjUItIjUWbX37nxQ+XrD0SJWOXoeY/8RRElCpBLYgMjWkCCbg/WTc4WFZhsAATB2uN55WOxRouS2xYkMgObEnIPaLSNLDocDgszz4a3HurHzEwnLKZqCNChhsZ4I/pgzrStJa43GUtotWnhRg4dyy2gUiIJnlFcd0XaNkh5e5wiyDjMAsBldO2YwTN5n+1H9v8AyVQzdQq6l5JZEJJLgS4EyI0S1YDtVpvK/wBqP7f+SN5n+1/B/kiK2Bk1jHVm1pjRZK4i6V9p7MFM3Rdt5X+1/APzI3kd7X8A/Mg4V00O+kh8sKTvI/2v4B+ZJDyE4PY4xrGOrEBgFbVOdiKt0JUKKh5Q9Hafgstl6hVwSLx2aQbjKUzPUStTlC4be5UtJeKxnK/TLvKxfbU9MpDM2VH1muaSWGRJBBkWEWXzF6jxGSMiJETBFhkQbROZVrlPJthc2rICeggSNxlpJNjjYJSOgrkDXIbHrtiWAPquc4SsqvDnNA2rcrKDOYsw168AkcLtg/dpXSPRXNNsiBpBY4arnGS5YYfvALSAGUtgw7gUrr9Nwx8Qle60TOgX/qU6HRy6VRpdYLWtJA2loMulQc3NusmZaJTvwttWgyfALIUnaZk6JT0XtulhfNRKLQJEcIVgRMcFzZStEybb76tklZtZwbGkWaJj4Nks2tSLWhebZyQu640PzbOSF2XNsIQhByj6Nj/lVLmt5uL9u/4BXUc/K74BUeah+iifbP7lqekpMv8An6J9sPmatq5s1isvefon2w+Zq2y1PTN9sllvN18N/lFDNV972aHjTZis/HoDKSDEorQyM2Zi0e6sReYfval6asznDmwXO3ajGpGbbZYHbVqVmxhoGSXxjKHY6YmCLBaB9IPRwx+Cvd4aRBe3yVrTcTEm2THzNebYnFaBbYJnVcrTI+VmR5wo7dzjAguE6hc4CVYEWzl2FXwozatWXBIIIOkG+Z51bScVfk+mUd7yILmucBOysbCZGrOyU8FIpFN3N7QGuM7S65rW3TJ0mfoiZ02BV1EyTBgkthQnNY9pESI6I+sGicmstLtegAEWqSyA6QDiQ0TqkSmbLNzaJ1rBpunpKy0u4Mee393Lqqaj0prS2G41X28EurEW6XYm9WcGNoN/xUll9FljshCFUKhCEAhCEAhCEEanQXObwKs5z4U5a7rVBLI4/psI0BsXucxW6JKYuqFzwa26QmzZafNvMpe6Z42FVkF1DjisyHXb67YcYN2FwHYtBS83aPEEokFhAdWulMznbK8TNxsU9kINADQABYALABqAuTDWOdk2hzHCqE3cJzD+IBN/l2C/iRp4SdDfzX2raFs71HiZNhO40KGdrGnuUw1lDmoRxYsrJWsl8EQ8iRROb2unK41HT2kFaQ5BgaIYbbPglzLfukJH5Eb6MSO3ZEceitNXKeFGKC8egfukS7CEx0B2mG+71Z/mV47JD/Rjv+8yG+XYEhoEYXRIRssnDc23GbX9ynldcaH5tvJC7JhgRxeyE7GrEc23UHNPxTa0Ucajv11Xw3y7QT0LOVdjqhcmx7JuZEZfOuwiUtJLZiXOubMqQTxY0I7Hg677lMXT6SbPuu7lTZqN+gOuNE57RJWkekNImHMIqPkQ5pGidoKos0qHFjMqjgUcOeXvEw+MSeJDd6LBITcLTcDetSeGbUymUcxqVAbDk4wX14sjMQwCCA4i5xlY29bBcqLRGQ2hsNjWNFzWgAdAXVbZCEIQUOcObDY4rw5Mit4rhplcDJVOT8rmIfJ6WSyK0yBubEGDsQZc62ip8v5uspLbbHjiuF4QKKDY50VzCZWTHAEhYX3TE/RsA22qqpeVbyx1siHRiACRpbCb6I1/9rlkbLb4b/JaaLbmvda1wuAM7x+yrajZsQmumZuHosdIsbbMWelLRPBcetx6lycLn5duleHHbz8/hT5PyQ6NImbIc5z9N+NUnRZxjzYrTkKlzqy4YDQ2CZxZtdVlxmTPBnKUzKQF5lISJC5ZGyVEfEbSY8R5cWzYwhrSyuDWa6QmG2gVJm1jSSSAnS6XHpTIdTqXqXa0cCPoN/xUgLP0/KoEVkFlsRzgT7rRbM6zdzrQBdnEqEIQCEIQCEIQCEIQCEIQCEIQCEIQCEIQCEIQU0TNaEWuAdFa57i5zxENczMyJmYlouVhQcnQ4MMQ4bQ1g0fEnEnFSUII78nQ3caHDO1jT3Ls1srAJAJyECIQhAIQhAIQhBWZdyEyksk4ScOK6VrSqXImWXwH+TUvZDiSsI0An9yWtVdlnIrKQyq8W3hwvBQSorG8ZwHBBk4ysBlO3QDIdAWWyvndN25UQbo8zFfQ3Zj8FG/kuku4ESkOMKdgmbhiCVpMj5uQqOOCJnE2q+BDzazd3KcSKa0V9pJtK0SRKoBCEIBCEIBCEIBCEIBCEIBCEIBCEIBCEIBCEIBCEIBCEIBCEIBIUIQCEIQCEIQCEIQCVCEAhCEAhCEAhCEH/9k=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38" descr="data:image/jpeg;base64,/9j/4AAQSkZJRgABAQAAAQABAAD/2wCEAAkGBhAQEBUQEhAVEhUUDxQVFRQVFBYVEBAVFBYVFBUVFBIYHCYeGBkjGRQVHy8gIycpLSwtFR4xNTAqNSYrLCkBCQoKDgwOFw8PGCkcFBgpKSkpKSkpKSkpKTEpKSwpKSosKSkpKSwxKSw1KTUpKSkpLikpKSkpNTU1NS41NS81Kf/AABEIAMIBAwMBIgACEQEDEQH/xAAbAAEAAgMBAQAAAAAAAAAAAAAABQYBAgQDB//EAEoQAAECAgYDCwgGCQQDAAAAAAEAAgMRBBIhMUFRBWFxBhMiMlKBkZKhsdEUFUJTcpPB0iNic4Ph8BYkM0NjgqKywjRUo/E1RMP/xAAYAQEBAQEBAAAAAAAAAAAAAAAAAQIDBP/EAB4RAQEBAQACAgMAAAAAAAAAAAARAQIDEjFRIUFx/9oADAMBAAIRAxEAPwD7iiIgIi8KTSgwZnAIPdFFO0pEwa0bZnwWjtIRTi0bB4qVYmEUK6nRT6YGwBHUyIf3ktgCUiaRQnlMT1h7PBaCM71j+sUpE8igt9N9d3SVoXTtLiedKRPzSsM1AGWZPOkm5JSJ0RmynWEs5iS18qZy29YKE4PJWbOSlImDTod1cLHl8PlhRP8AL2LMjyexKRKO0jDHpT2Alau0pDzJ1SPxUbwskm7IdIVIkBpVmTugeKw3SjcWuHQfiuC3V0hJnMKUjuOlByHdiw7ShwZ0n8FxW5hLc0qx1u0m6VjAOeax5yiclvauWWtGjWlSOkaReDMgEZSl2ruo1KDxMX4jEKJimxYocWrEG2R2FKROoiKoIiICIiAiIgKGp0ScQ6pDsHxJUyVBUjju9s96mrjzqJUH5K2RRpgMGXalQZDpWyIMVdQWQ3UFlZQa1diSOpbIiMSOYQTzWUQJHNKpzK2WJoMVNZWKi3SaDXewlQLZEGKgSqiygIiICIk0GkQ2Lyh8Ye0O9esS5eUPjD2h3oLEiItMiIiAiIgIiIBUFH47vbPep1V+M7hOP1nd5U1cZRecKKHXHsXoo0yiIgArKwszQZRYWUQREQFkLCIMzWERBmazNYmsIMzWZrVJoMzSaxNJoMzWFq+0SBlrC0YwgzLyfzig3iXLzh8Ye0O9ejzYvJptB1jvVFjREVZEREBERAREQFXKQ5we4Fp4zsDmVY1U9PwC2K4Cyu2YORIkbdonzqauPcRDkehN9PJPQVBMYxzQS59o9dFEsxY7NbtgQxi/nixD3uUaTQinku6CtqzsioYQIes7XvP+SGiwje3+p/zIJjfHck9nistecu7xUM2hwR6H9Tz8V6CFD5I6Ce9BL1jl2jxWtd3JPS3xUWYMI+g3q/ggo0H1bOoPBBKh5yltLfFK/wBYdKjG0aELobOo3wXoIbOQ3qjwQdpj629cLHlI5TOuFxGDD9W0/wAg8FjeIXqme7b4IO/f28tnWWDSW+sZ1/wXIAzkjqjwWwcMAOhB6mnMH7yH1/wTzlC9fC64XnWGXYsVxl2BB6+XQ/XQ+ss+Vs9YzpXjvmrsWd82oPXy2H6xq1fpOAL4zRt/7Wm+lN+OvpQZbpOETIRmGer8V0V9fZ+K4aVFJY4W8Q45CazEfMTz7tiDtrjM9Eu2ayPiuCE6R2y7FIQDMt9od4RFiREWmRERAREQEWHOkJrlfpFuAJ7O9B1rg0vozf22GThxThbeDqWjtKuwhf1jwWvnaJ6odf8ABRVbj6CpjCajGFpM7ZuIJvsabsecrkdR6WLJQ/dxvFXDzu/1J6w8E87u9SesEW6qAg0rJnuo3zLcQqRiG+7i/MrZ54PqXdIWfPB9S/sQuqo2DSOSPdRPFejaNSOT/wAMT5lZ/PH8J/Yst0wMYbx/LNCqx5JScv8AgifOnklK/NHf86tHnhvIf1VnzxDyf1ChdVdtDpX5o7x/mtxQ6TyT7l3zKy+eof1uqU89Qs3dUoVW/I6RyXe6PzLPkkfkv91+KsY03A5X9JWr90FGbfFaNs0hVd8ipH1/dLBoFIzie5CubXAgEXETCykKpXm+k8qJ7lvggoFIzie5b4K6okSqX5DSP4nuh4J5DSP4nuh4K6IkKpfkFI/i+7b8qz5qpJ9b1Yfyq5okWqYdD0n+L0QvlXpB0ZHDA0w3GQAnZbISnqKmPLKRvdbgFxbMNDDjcJl4XkdIUrkNx9DKtL97qb1lfVn2Rw0bFH7p/YpCgUOJWbWYQAQTOUrF1+UxeUzqH508pi8pnUPzpD2SSKN8ri5s6h+dY8ri5s6h+dWCTRRnlkXNnUPzpRadEMYMcWlphudY0h0wWjlEStSJUmiIorSOOCfZPcoSoMh0Kci8U7D3KEnqPQs9NYVRklUJW29BSsPzNZilVJfmaVglcZoEkq6z0pXGYSsM0GCzWelaumHNEzbW7JL0mvN/Gbsd3BB6c5REQJnNLc0RBEbpnEQZg+kO9VUq0bqD9EPbCrMlpNfWYYkANQWyw0WcyytMiIiAiIgIiIIGK4hglyG/BQkTdZRQSDSRMEg8E2EGRHFU1G4g9hvwXy2Nx3/aP/uctOfWxdf0vov+5HVPyrB3X0X/AHI6p+RUUsGS1cAqz76vJ3ZUUf8As/0O+RandnRf9z/xu+RUadi0cVD319G0buhg0h9SHGrkCZFUiyYGLRiQpvR/+pb9k/vYvnm4k/rJ+y/zYvomj/8AUD7J/exGs2pxERZdGsS47CqFpymxm0hrGRHsBhjiuYGjhGZLXCZMrLFfX3HYqDppo8qaT6nMj0jkQpqtPOUe07++y4EMl01Stm6SpIbMxxbm1uv6gXPFpDGNdMgfz2m/AuVXp2nzGBk6TWkSk622d9TumVBa4u6Z7DJ1Ibd6mc+ewIzdjeDGhzGBhgXfefBUN8QgNN1h9AEcY5rYtcXGw+lcJSsOTVKr6HC3RRHgFjoTgcahlr4ryvZumYxsqQTnMvb0WFfOqLSHQgXNdUIItLjkcHOl2KzaG3QCMQ0yrltwka0iRZIHJEWCBpmIXtDoUENc+rPfHTGwFlpOA7V2UF5Jt9ZE5rG3KLoAdWaTPji9tkpjGSktH/8A0idzUXEgiLMlFYRZWEght1H7Ie2Piq0FZN1R+ib7YVbb8QtJr6y1ZWAuLSumIVGZXiOlgGi1zjgGjErTLtJVd0ju8ocGJvdYvM5OMMVms2mdvNNVvSWnaTTHFgFSGDItnwR9q4cY/UFmZK8GaAghlQtmT6Vzp6stiNT7fR6JTGRWB7HBzSJggzXuvlVBplI0c+bTWhk2j0XfK5fQtCafhUplZhtHGaeM07ENxJoiIygYg4A9hvwVWibiGkl2+uE3OPFGJJ+Ktjod1p4oxnguLSWjBGZUnVtBrC+yeB2rTG4rLtxQnLfXn+VnivJm4yYBc+I3MVWTHapX9D/47ugLekbkq7i7fiKzp8UYonqjf0GZ615/lavEbimWzfEErrGcLmU1A3LFgI34mZaeKPRrD/LsWXbmj63+kLj335M2c83Puu3Hj8e5eupv8c2hdy4o0TfA9zpiraAALQcNisuj/wDUN+yf3sWgbIACyQlrXpo8fTj7J+Oti6ueZE2iIo0w67mXz7dA4ikw5TthG72rrl9Bcvn+6OMWx4cp2w3XAG46wVNVWdO0lxcGVpCtM2NtssFp/NiiIcIVTNwdxbxPPJy66ZGeYxtdxuS3IZNmucwDUJLRheSMdZCxpjWIQGiTJ2GUjLE5NKOaax4LhxrZuOBzACPisa0Sydc8uxORKGkEvIBz9FpwOJBKivFom0gvuIvDLONrW0N1UtcHAkWiQuNY8yzVeWG+9tpAl6WoDoWIwYAJlpMjc4zvOTj3KqvOg6dvsjIiUQB1tk5jCSnNH3/eRO5qpe5KnfrJhCci4OxIsIxI7ldNH3/eRe5qqOmmUoQmOikEhjZkC++Sjqfp6TRVBaTEc0kgWBtSZBn/ABGy2G5SkdjXAtc0uaRaJTBkZ2yXHStHwYhrOY6ZcC4hr+FIgkZCdVsyLTIWrn1nW/D0+HrxZPfPy8oOnmNAa8PmGmbiG8KqxsR0uFaar2mV5tyMu+FSmv4s+C+qZjGoH9zguaLo2jvFVzTVrBxaS8NcQ1rRMag0fkle1GgMZwWEmbi4kkucTVqzJOoNHMrznWfKeTfFuXnNzUdup/ZN9sKtsvG0d6se6o/Rt9sKusvG0d66PNr6Dui3QtokOtIucZADCZnKZwuKolGdFpbjGivBm65vGA5IPoN2WnNXHdNRng77Vrw6lWI2U5AEmcsRb2Km0rRroP09HM2YtvLBiCPSb2jtWmsSsOGGgNAAAuAsAWy5aBpFsUWWOla34jMLel05kITdacGi8/hrUHpHq1TXlVlbO7nUDAgvZE3yjuLLRVmbSJ5cmYxv2rSNGiUh0uho4rdZ8Sprc62o+pJrwbnWCThM48bKd6zvWZ+N+XTONlWzRGnnODYdIbvcQiw3sfLI4HUbVNKAuEzYNlvRiuui02rIWluWLdmexactxq4XeyO5YktjcPZb3LC1rmxJYWyh6RpwgtAhutNs8gJ2bbehBLFakLlomkREcW1HNLZzndZIX439hXWqNCFvQP24+zf3tWq2oH7cfZv72IJpERZaYKoO6EgR4RMuI+yWsK/lfPt07K0eCPqvxlcRrE71NX9KpTIgbFlK2vrE7jcGnPNRxrFpsq3XumL8LlM6UoQEQGR4zccRZKQzEuhRkWkBrXAAAgN/dyN4F9VY0x4GAKrQTyvRmL8qy9HRQ15AAxuMsJ3Bp715xazgMb7QZf3OW4o5rEnX9bD6s1FeLa1U8Gra20mfKz8FqYUwJuwNzZ4nWF6tpIDC1sgQR6EjjjKfatYjXPqzncbawGJ5TlRK7mCBTWBsjN1psBlZfYe9X/R9/wB5E7mqkblKKBSq+RAtmbSWmwylNXfR9/3kTuaqOulRS1jnBpcQ01Wi0udc0dKihpyIHODocpE28OwNFsyGyJJBNk7xeppZmoqGj6fIhvcyHWcwA1eEA4TAk0kAl1oslmpSj0jfGh9VzZicniq6WsL1msK0Qm6o/Rt9sKvQuMPaHeFO7r3yhs+0AUVoqiNLq8WYBAqSa6qcZ1hciPp8lXtJ6BcwmLRxrdDwOtmR1dGuTomlmvIaRVc6csjITPYD0LvktsvmlL0SIh32BwHg8Jl1uJaMDqx1XL10Zo/fCTMunY9zuMdRF49npVu0voIRDvkMhkTP0X6neKhqK5u+mu0siAScJyrZFwudt71HTNrx/RxgPANVpvabbRcQbwNS84Wh375IgzBs5LRnNTcVpEi08+Cy2MQOETKVpx5szqXHvxZ1tdefLvOQmAAwum4C/HxWHsIlhdbqyGW1ctPox47QKwEq0puLZzLQcNaxQqU6sYb76tYNkTVbcJvuLsZLr8OTpZpBhaJPbxQLxeBanljeWOkLSkw2N4Ra2Rxqi3VLNcUGI4uBDWtE7qoPbK/s2rVY9dSHljeWOkLBpbeUOlduj6ZBicEtYHAyuEiVI+Sw+Q3qhWszUCaY3ljpCx5W3ljpCn/JWchvVCeSs5DeqEpFfNLbyx0heui6U11JDQ4E7y8yBBMpsE1N+SQ+Q3qhZZR2NMw1oMpTAAMtqUeiIiihXz/dRELY0GQnMvF8rJjpX0BUzTejDFiw3WVWV5kloIJlVlWGrUs6qApNFr2ESGwm6UjxpiSr0Wi7213CNzTdVHGEiLHGSvb9D2TBiWAykQQeZrVAt0ZEdD4bHgm8EXEm0gW4YEKCrl7i0Gpi62fjJeroYc+01ZnAOIu9uXYpOkaGDOK2Rm6+GRK60ktHZ0Lk8iiGJmJG5wGGTnfBQrirNa0ta8k8EejdtDStodY1QGiZmJzOJ5uxdlF0O+rwuCDLGuSNjQVK0DR7YThK+RE+KTbO8EdCsN136DowYW22mI0mQsnZnMqfoHG+8i9zVC0AfSgk/vGymRmLrVNUDjfeRe5qq4kURFlRERQV/dh+zZ7fwKk6A36GHZ+6Z/aFF7sf2bPb+BUtQh9Ez7Nn9oV/Y8aGf1+EMAx5lrqm1W1VKgf+QZ9k7uKtq3jAuDSmiGRxbwXDivF425jUu9FRU2xnwX71GGw+i8ZgrtDCbQZjLBvN8VL02hMitqPEx2g5g4FV2LDiURwDjWYTJr/g7I/nUpGs11tiyMuMCLcubxXnHpDGCZM53Nu53HAa1pSI3Brttzybr1hc7aOJVn2zwvntRois3zhPJuvFgAyAwHaV50VkSJwGyqg2uIslkQuijaPe+U3EMHTsBx2qRgQi01QAGgfnadZVSvKh0QNBAbIa+M45nLUu2DSXMsNrc8W+IWJIiJBjwRMGYK2UNCpJYbOLO7DmUtCihwmLkZboiICIiAqzpKg77NhquaSJtdORqmfRYrMoV4tO0rOtYivNtUzECFZcQat13ororxh6HQ8HwXWilVxmkxMYT+w/FamIDfBPPCJ+C7kklEa98H0obRtZL4LRpopPFhz/ADrUtNYdbfbtSojWUWjzDgxs2urAzJkcxas0DjfeRf7WLsdRYZvY0/yt8FqITWuYGtDRw7AJC0DAJVe6IigIiKCu7sTwGe38CpPRtHayExrR6DdZMwDaVGbsuIz2/gVK6PfWgwznCYeloK1g10YP18aoDu+Staq2iR+vnVRz/cArStsCIiAtIsFrwWuAIIkQbit0QVim6OfRTXZN0Odo9KHtzGvpzW9DEN9oNhww/DYrGQq7pLQroRMWAJi90PLMs1aujJGs11w4BnM2SsAFxGrILoko7R+lA8SP/SkDEF80GSuWPHGcgLybPyFs+ITsy8VHx6G58SZIDWm4XuFht1znsQe8GK14m0zE126Lea5GBbPnBl8exckg0WAADAWBdmhoZkYhudIN1gY8/wAFDUmiIqyIiIBXJE0a0mc3C3A+IXWiCMpOjy1hLXOcQLBJpLjlgoaiecHPDX0aGBK11d4lzFp7CrYklItRnm5+be1aOoMUYNP8xH+KlkkkwqHdRYg9AnYWn4ha70/1bhzT7pqaRIVBmYvDhta4fBc74rS9toufzWBWSSwQpCoMOGY6VlSzqJDN7Gna0FeFL0c0scGNaHEWG4A52J6rXAi46JuVpLHtLqdFcwC1pLXT6WT558ynBopmb+uT3qepVP3XNm1g+t8CpjQmj4r4TA9phNbDY222I6q0AkC5osxmdQUuzRMOsHkFxbxa1oacwLp612SWsxK8aNQ2Q51WyJvN7nSzK90RVBERAREQEREELpXQVYmLC4L7y25sTwOvHHNcFFpk5tcC1wsLTYQditKj9JaHZGt4jxc8X7DmEWuMPC84sdrROfgvA6GpgNUOhkcqZH9MprvoW58NIfFdvrhcJShtOpuPOi140KgOjkPeJQ7wMYnNg3vU8ERGRERAR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64" name="Picture 40" descr="http://t1.gstatic.com/images?q=tbn:ANd9GcS-TdSNDC_JYovKEfJrNeo-PJSZcA_fuh6gfGuua-1twYmZkQ9yM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2450" y="5845469"/>
            <a:ext cx="1333500" cy="83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http://t2.gstatic.com/images?q=tbn:ANd9GcQS93jUABnZTtJ45wjFSueC5E61HWaaJUqt5KuJLuSwpJLRzZNZ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572125"/>
            <a:ext cx="1380457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2.gstatic.com/images?q=tbn:ANd9GcQIqu28x8OvlGWd90gepmdKgk1k7XBnuojGpLPzjn0a8qAExvaFz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9713" y="3463103"/>
            <a:ext cx="1552575" cy="193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Documents and Settings\Administrator\Desktop\Econo Heat\حملات دعاية\صور من النت\econo-heat.pngام مع طفل على السرير بجوار الراديتر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590800"/>
            <a:ext cx="4133850" cy="2514600"/>
          </a:xfrm>
          <a:prstGeom prst="rect">
            <a:avLst/>
          </a:prstGeom>
          <a:noFill/>
        </p:spPr>
      </p:pic>
      <p:pic>
        <p:nvPicPr>
          <p:cNvPr id="1029" name="Picture 5" descr="D:\New Folder (2)\HIBA\بحث تربوي\حملات دعائية للشركة\صور عن التدفئة و التكييف للدعاية\AC 1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8200" y="2057400"/>
            <a:ext cx="2581275" cy="1771650"/>
          </a:xfrm>
          <a:prstGeom prst="rect">
            <a:avLst/>
          </a:prstGeom>
          <a:noFill/>
        </p:spPr>
      </p:pic>
      <p:pic>
        <p:nvPicPr>
          <p:cNvPr id="14" name="Picture 6" descr="D:\New Folder (2)\HIBA\بحث تربوي\حملات دعائية للشركة\صور عن التدفئة و التكييف للدعاية\صورة مكيف مع نبتة معبرة.jpe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3400" y="5438775"/>
            <a:ext cx="3219450" cy="1419225"/>
          </a:xfrm>
          <a:prstGeom prst="rect">
            <a:avLst/>
          </a:prstGeom>
          <a:noFill/>
        </p:spPr>
      </p:pic>
      <p:pic>
        <p:nvPicPr>
          <p:cNvPr id="1031" name="Picture 7" descr="D:\New Folder (2)\HIBA\بحث تربوي\حملات دعائية للشركة\صور عن التدفئة و التكييف للدعاية\Green Energy.jpe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524000" y="381000"/>
            <a:ext cx="2705100" cy="1685925"/>
          </a:xfrm>
          <a:prstGeom prst="rect">
            <a:avLst/>
          </a:prstGeom>
          <a:noFill/>
        </p:spPr>
      </p:pic>
      <p:pic>
        <p:nvPicPr>
          <p:cNvPr id="1032" name="Picture 8" descr="C:\Documents and Settings\Administrator\Desktop\Econo Heat\حملات دعاية\صور من النت\صورة معبرة مع كلام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267200" y="3962400"/>
            <a:ext cx="2552700" cy="1790700"/>
          </a:xfrm>
          <a:prstGeom prst="rect">
            <a:avLst/>
          </a:prstGeom>
          <a:noFill/>
        </p:spPr>
      </p:pic>
      <p:pic>
        <p:nvPicPr>
          <p:cNvPr id="1033" name="Picture 9" descr="D:\New Folder (2)\HIBA\بحث تربوي\حملات دعائية للشركة\صور عن التدفئة و التكييف للدعاية\صيانة بويلرات 4.jpe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19600" y="76200"/>
            <a:ext cx="2390775" cy="1905000"/>
          </a:xfrm>
          <a:prstGeom prst="rect">
            <a:avLst/>
          </a:prstGeom>
          <a:noFill/>
        </p:spPr>
      </p:pic>
      <p:pic>
        <p:nvPicPr>
          <p:cNvPr id="1034" name="Picture 10" descr="D:\New Folder (2)\HIBA\بحث تربوي\حملات دعائية للشركة\صور عن التدفئة و التكييف للدعاية\UFH 17  jpeg.jpe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239000" y="1143000"/>
            <a:ext cx="1743075" cy="1771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0822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304</TotalTime>
  <Words>99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system</cp:lastModifiedBy>
  <cp:revision>48</cp:revision>
  <dcterms:created xsi:type="dcterms:W3CDTF">2013-01-11T19:03:12Z</dcterms:created>
  <dcterms:modified xsi:type="dcterms:W3CDTF">2013-12-01T11:09:01Z</dcterms:modified>
</cp:coreProperties>
</file>